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2" r:id="rId3"/>
    <p:sldMasterId id="2147483713" r:id="rId4"/>
    <p:sldMasterId id="2147483714" r:id="rId5"/>
    <p:sldMasterId id="2147483715" r:id="rId6"/>
    <p:sldMasterId id="214748371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</p:sldIdLst>
  <p:sldSz cy="5143500" cx="9144000"/>
  <p:notesSz cx="6858000" cy="9144000"/>
  <p:embeddedFontLst>
    <p:embeddedFont>
      <p:font typeface="Montserrat SemiBold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Titillium Web"/>
      <p:regular r:id="rId41"/>
      <p:bold r:id="rId42"/>
      <p:italic r:id="rId43"/>
      <p:boldItalic r:id="rId44"/>
    </p:embeddedFont>
    <p:embeddedFont>
      <p:font typeface="Arial Black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2.xml"/><Relationship Id="rId42" Type="http://schemas.openxmlformats.org/officeDocument/2006/relationships/font" Target="fonts/TitilliumWeb-bold.fntdata"/><Relationship Id="rId41" Type="http://schemas.openxmlformats.org/officeDocument/2006/relationships/font" Target="fonts/TitilliumWeb-regular.fntdata"/><Relationship Id="rId22" Type="http://schemas.openxmlformats.org/officeDocument/2006/relationships/slide" Target="slides/slide14.xml"/><Relationship Id="rId44" Type="http://schemas.openxmlformats.org/officeDocument/2006/relationships/font" Target="fonts/TitilliumWeb-boldItalic.fntdata"/><Relationship Id="rId21" Type="http://schemas.openxmlformats.org/officeDocument/2006/relationships/slide" Target="slides/slide13.xml"/><Relationship Id="rId43" Type="http://schemas.openxmlformats.org/officeDocument/2006/relationships/font" Target="fonts/TitilliumWeb-italic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45" Type="http://schemas.openxmlformats.org/officeDocument/2006/relationships/font" Target="fonts/ArialBlack-regular.fntdata"/><Relationship Id="rId1" Type="http://schemas.openxmlformats.org/officeDocument/2006/relationships/theme" Target="theme/theme6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font" Target="fonts/MontserratSemiBold-regular.fntdata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31" Type="http://schemas.openxmlformats.org/officeDocument/2006/relationships/font" Target="fonts/MontserratSemiBold-italic.fntdata"/><Relationship Id="rId30" Type="http://schemas.openxmlformats.org/officeDocument/2006/relationships/font" Target="fonts/MontserratSemiBold-bold.fntdata"/><Relationship Id="rId11" Type="http://schemas.openxmlformats.org/officeDocument/2006/relationships/slide" Target="slides/slide3.xml"/><Relationship Id="rId33" Type="http://schemas.openxmlformats.org/officeDocument/2006/relationships/font" Target="fonts/Roboto-regular.fntdata"/><Relationship Id="rId10" Type="http://schemas.openxmlformats.org/officeDocument/2006/relationships/slide" Target="slides/slide2.xml"/><Relationship Id="rId32" Type="http://schemas.openxmlformats.org/officeDocument/2006/relationships/font" Target="fonts/MontserratSemiBold-boldItalic.fntdata"/><Relationship Id="rId13" Type="http://schemas.openxmlformats.org/officeDocument/2006/relationships/slide" Target="slides/slide5.xml"/><Relationship Id="rId35" Type="http://schemas.openxmlformats.org/officeDocument/2006/relationships/font" Target="fonts/Roboto-italic.fntdata"/><Relationship Id="rId12" Type="http://schemas.openxmlformats.org/officeDocument/2006/relationships/slide" Target="slides/slide4.xml"/><Relationship Id="rId34" Type="http://schemas.openxmlformats.org/officeDocument/2006/relationships/font" Target="fonts/Roboto-bold.fntdata"/><Relationship Id="rId15" Type="http://schemas.openxmlformats.org/officeDocument/2006/relationships/slide" Target="slides/slide7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6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9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8.xml"/><Relationship Id="rId38" Type="http://schemas.openxmlformats.org/officeDocument/2006/relationships/font" Target="fonts/Montserrat-bold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7e022bde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57e022bdef_0_33:notes"/>
          <p:cNvSpPr/>
          <p:nvPr>
            <p:ph idx="2" type="sldImg"/>
          </p:nvPr>
        </p:nvSpPr>
        <p:spPr>
          <a:xfrm>
            <a:off x="990811" y="685800"/>
            <a:ext cx="487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10c25afb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10c25afb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0d96682a6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50d96682a6_3_56:notes"/>
          <p:cNvSpPr/>
          <p:nvPr>
            <p:ph idx="2" type="sldImg"/>
          </p:nvPr>
        </p:nvSpPr>
        <p:spPr>
          <a:xfrm>
            <a:off x="990811" y="685800"/>
            <a:ext cx="487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10c25afb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10c25afb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10c25afb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10c25afb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10c25afb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10c25afb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10c25afb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10c25afb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10c25afb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10c25afb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10c25afbe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10c25afbe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10c25afb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510c25afbe_0_61:notes"/>
          <p:cNvSpPr/>
          <p:nvPr>
            <p:ph idx="2" type="sldImg"/>
          </p:nvPr>
        </p:nvSpPr>
        <p:spPr>
          <a:xfrm>
            <a:off x="990811" y="685800"/>
            <a:ext cx="487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7e022bde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7e022bde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0d96682a6_3_1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50d96682a6_3_1940:notes"/>
          <p:cNvSpPr/>
          <p:nvPr>
            <p:ph idx="2" type="sldImg"/>
          </p:nvPr>
        </p:nvSpPr>
        <p:spPr>
          <a:xfrm>
            <a:off x="990811" y="685800"/>
            <a:ext cx="487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0d96682a6_3_1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50d96682a6_3_1924:notes"/>
          <p:cNvSpPr/>
          <p:nvPr>
            <p:ph idx="2" type="sldImg"/>
          </p:nvPr>
        </p:nvSpPr>
        <p:spPr>
          <a:xfrm>
            <a:off x="990811" y="685800"/>
            <a:ext cx="487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5455fa30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5455fa30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10c25afb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10c25afb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10c25afb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10c25afb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7e022bde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7e022bde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10c25afb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10c25afb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10c25afb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10c25afb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10c25afb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10c25afb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2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9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40.png"/><Relationship Id="rId4" Type="http://schemas.openxmlformats.org/officeDocument/2006/relationships/image" Target="../media/image5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.jpg"/><Relationship Id="rId3" Type="http://schemas.openxmlformats.org/officeDocument/2006/relationships/image" Target="../media/image3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.png"/><Relationship Id="rId3" Type="http://schemas.openxmlformats.org/officeDocument/2006/relationships/image" Target="../media/image5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.png"/><Relationship Id="rId3" Type="http://schemas.openxmlformats.org/officeDocument/2006/relationships/image" Target="../media/image4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5.png"/><Relationship Id="rId3" Type="http://schemas.openxmlformats.org/officeDocument/2006/relationships/image" Target="../media/image3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5.png"/><Relationship Id="rId3" Type="http://schemas.openxmlformats.org/officeDocument/2006/relationships/image" Target="../media/image3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3.png"/><Relationship Id="rId3" Type="http://schemas.openxmlformats.org/officeDocument/2006/relationships/image" Target="../media/image4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1.png"/><Relationship Id="rId3" Type="http://schemas.openxmlformats.org/officeDocument/2006/relationships/image" Target="../media/image44.png"/><Relationship Id="rId4" Type="http://schemas.openxmlformats.org/officeDocument/2006/relationships/image" Target="../media/image6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8.png"/><Relationship Id="rId3" Type="http://schemas.openxmlformats.org/officeDocument/2006/relationships/image" Target="../media/image4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obj">
  <p:cSld name="OBJECT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3655369" y="0"/>
            <a:ext cx="5488686" cy="5143500"/>
          </a:xfrm>
          <a:custGeom>
            <a:rect b="b" l="l" r="r" t="t"/>
            <a:pathLst>
              <a:path extrusionOk="0" h="7620000" w="7623175">
                <a:moveTo>
                  <a:pt x="7623098" y="0"/>
                </a:moveTo>
                <a:lnTo>
                  <a:pt x="3505032" y="0"/>
                </a:lnTo>
                <a:lnTo>
                  <a:pt x="3481222" y="18732"/>
                </a:lnTo>
                <a:lnTo>
                  <a:pt x="3441572" y="47461"/>
                </a:lnTo>
                <a:lnTo>
                  <a:pt x="3402804" y="77344"/>
                </a:lnTo>
                <a:lnTo>
                  <a:pt x="3364940" y="108347"/>
                </a:lnTo>
                <a:lnTo>
                  <a:pt x="3327999" y="140439"/>
                </a:lnTo>
                <a:lnTo>
                  <a:pt x="3292004" y="173584"/>
                </a:lnTo>
                <a:lnTo>
                  <a:pt x="3256973" y="207751"/>
                </a:lnTo>
                <a:lnTo>
                  <a:pt x="3222929" y="242905"/>
                </a:lnTo>
                <a:lnTo>
                  <a:pt x="3189893" y="279013"/>
                </a:lnTo>
                <a:lnTo>
                  <a:pt x="3157884" y="316044"/>
                </a:lnTo>
                <a:lnTo>
                  <a:pt x="3126924" y="353962"/>
                </a:lnTo>
                <a:lnTo>
                  <a:pt x="3097034" y="392734"/>
                </a:lnTo>
                <a:lnTo>
                  <a:pt x="3068234" y="432329"/>
                </a:lnTo>
                <a:lnTo>
                  <a:pt x="3040545" y="472711"/>
                </a:lnTo>
                <a:lnTo>
                  <a:pt x="3013989" y="513849"/>
                </a:lnTo>
                <a:lnTo>
                  <a:pt x="2988585" y="555709"/>
                </a:lnTo>
                <a:lnTo>
                  <a:pt x="2964355" y="598257"/>
                </a:lnTo>
                <a:lnTo>
                  <a:pt x="2941320" y="641460"/>
                </a:lnTo>
                <a:lnTo>
                  <a:pt x="2919500" y="685286"/>
                </a:lnTo>
                <a:lnTo>
                  <a:pt x="2898916" y="729700"/>
                </a:lnTo>
                <a:lnTo>
                  <a:pt x="2879589" y="774670"/>
                </a:lnTo>
                <a:lnTo>
                  <a:pt x="2861541" y="820162"/>
                </a:lnTo>
                <a:lnTo>
                  <a:pt x="2844790" y="866144"/>
                </a:lnTo>
                <a:lnTo>
                  <a:pt x="2829360" y="912581"/>
                </a:lnTo>
                <a:lnTo>
                  <a:pt x="2815269" y="959441"/>
                </a:lnTo>
                <a:lnTo>
                  <a:pt x="2802540" y="1006690"/>
                </a:lnTo>
                <a:lnTo>
                  <a:pt x="2791192" y="1054295"/>
                </a:lnTo>
                <a:lnTo>
                  <a:pt x="2781248" y="1102224"/>
                </a:lnTo>
                <a:lnTo>
                  <a:pt x="2772727" y="1150441"/>
                </a:lnTo>
                <a:lnTo>
                  <a:pt x="2765508" y="1199584"/>
                </a:lnTo>
                <a:lnTo>
                  <a:pt x="2759635" y="1248841"/>
                </a:lnTo>
                <a:lnTo>
                  <a:pt x="2755023" y="1298204"/>
                </a:lnTo>
                <a:lnTo>
                  <a:pt x="2751589" y="1347664"/>
                </a:lnTo>
                <a:lnTo>
                  <a:pt x="2749248" y="1397215"/>
                </a:lnTo>
                <a:lnTo>
                  <a:pt x="2747916" y="1446847"/>
                </a:lnTo>
                <a:lnTo>
                  <a:pt x="2747510" y="1496553"/>
                </a:lnTo>
                <a:lnTo>
                  <a:pt x="2747944" y="1546325"/>
                </a:lnTo>
                <a:lnTo>
                  <a:pt x="2749135" y="1596154"/>
                </a:lnTo>
                <a:lnTo>
                  <a:pt x="2750999" y="1646033"/>
                </a:lnTo>
                <a:lnTo>
                  <a:pt x="2753452" y="1695954"/>
                </a:lnTo>
                <a:lnTo>
                  <a:pt x="2756409" y="1745908"/>
                </a:lnTo>
                <a:lnTo>
                  <a:pt x="2759786" y="1795888"/>
                </a:lnTo>
                <a:lnTo>
                  <a:pt x="2763500" y="1845886"/>
                </a:lnTo>
                <a:lnTo>
                  <a:pt x="2767465" y="1895893"/>
                </a:lnTo>
                <a:lnTo>
                  <a:pt x="2771599" y="1945901"/>
                </a:lnTo>
                <a:lnTo>
                  <a:pt x="2780034" y="2045890"/>
                </a:lnTo>
                <a:lnTo>
                  <a:pt x="2784167" y="2095854"/>
                </a:lnTo>
                <a:lnTo>
                  <a:pt x="2788132" y="2145788"/>
                </a:lnTo>
                <a:lnTo>
                  <a:pt x="2791844" y="2195683"/>
                </a:lnTo>
                <a:lnTo>
                  <a:pt x="2795220" y="2245531"/>
                </a:lnTo>
                <a:lnTo>
                  <a:pt x="2798175" y="2295325"/>
                </a:lnTo>
                <a:lnTo>
                  <a:pt x="2800625" y="2345055"/>
                </a:lnTo>
                <a:lnTo>
                  <a:pt x="2802485" y="2394715"/>
                </a:lnTo>
                <a:lnTo>
                  <a:pt x="2803673" y="2444296"/>
                </a:lnTo>
                <a:lnTo>
                  <a:pt x="2804103" y="2493789"/>
                </a:lnTo>
                <a:lnTo>
                  <a:pt x="2803693" y="2543188"/>
                </a:lnTo>
                <a:lnTo>
                  <a:pt x="2802356" y="2592484"/>
                </a:lnTo>
                <a:lnTo>
                  <a:pt x="2800010" y="2641668"/>
                </a:lnTo>
                <a:lnTo>
                  <a:pt x="2796570" y="2690734"/>
                </a:lnTo>
                <a:lnTo>
                  <a:pt x="2791953" y="2739672"/>
                </a:lnTo>
                <a:lnTo>
                  <a:pt x="2786073" y="2788475"/>
                </a:lnTo>
                <a:lnTo>
                  <a:pt x="2778848" y="2837135"/>
                </a:lnTo>
                <a:lnTo>
                  <a:pt x="2770192" y="2885644"/>
                </a:lnTo>
                <a:lnTo>
                  <a:pt x="2760022" y="2933993"/>
                </a:lnTo>
                <a:lnTo>
                  <a:pt x="2748254" y="2982175"/>
                </a:lnTo>
                <a:lnTo>
                  <a:pt x="2734806" y="3030194"/>
                </a:lnTo>
                <a:lnTo>
                  <a:pt x="2719816" y="3077591"/>
                </a:lnTo>
                <a:lnTo>
                  <a:pt x="2703336" y="3124374"/>
                </a:lnTo>
                <a:lnTo>
                  <a:pt x="2685420" y="3170551"/>
                </a:lnTo>
                <a:lnTo>
                  <a:pt x="2666123" y="3216129"/>
                </a:lnTo>
                <a:lnTo>
                  <a:pt x="2645497" y="3261117"/>
                </a:lnTo>
                <a:lnTo>
                  <a:pt x="2623597" y="3305522"/>
                </a:lnTo>
                <a:lnTo>
                  <a:pt x="2600477" y="3349353"/>
                </a:lnTo>
                <a:lnTo>
                  <a:pt x="2576189" y="3392617"/>
                </a:lnTo>
                <a:lnTo>
                  <a:pt x="2550788" y="3435323"/>
                </a:lnTo>
                <a:lnTo>
                  <a:pt x="2524327" y="3477478"/>
                </a:lnTo>
                <a:lnTo>
                  <a:pt x="2496861" y="3519089"/>
                </a:lnTo>
                <a:lnTo>
                  <a:pt x="2468443" y="3560166"/>
                </a:lnTo>
                <a:lnTo>
                  <a:pt x="2439126" y="3600716"/>
                </a:lnTo>
                <a:lnTo>
                  <a:pt x="2408965" y="3640747"/>
                </a:lnTo>
                <a:lnTo>
                  <a:pt x="2378012" y="3680267"/>
                </a:lnTo>
                <a:lnTo>
                  <a:pt x="2346323" y="3719283"/>
                </a:lnTo>
                <a:lnTo>
                  <a:pt x="2313950" y="3757804"/>
                </a:lnTo>
                <a:lnTo>
                  <a:pt x="2280948" y="3795837"/>
                </a:lnTo>
                <a:lnTo>
                  <a:pt x="2247369" y="3833391"/>
                </a:lnTo>
                <a:lnTo>
                  <a:pt x="2213269" y="3870474"/>
                </a:lnTo>
                <a:lnTo>
                  <a:pt x="2178700" y="3907093"/>
                </a:lnTo>
                <a:lnTo>
                  <a:pt x="2143716" y="3943256"/>
                </a:lnTo>
                <a:lnTo>
                  <a:pt x="2108371" y="3978971"/>
                </a:lnTo>
                <a:lnTo>
                  <a:pt x="2072718" y="4014246"/>
                </a:lnTo>
                <a:lnTo>
                  <a:pt x="2036812" y="4049089"/>
                </a:lnTo>
                <a:lnTo>
                  <a:pt x="2000658" y="4083590"/>
                </a:lnTo>
                <a:lnTo>
                  <a:pt x="1964252" y="4117857"/>
                </a:lnTo>
                <a:lnTo>
                  <a:pt x="1890833" y="4185827"/>
                </a:lnTo>
                <a:lnTo>
                  <a:pt x="1594562" y="4455231"/>
                </a:lnTo>
                <a:lnTo>
                  <a:pt x="1521340" y="4523334"/>
                </a:lnTo>
                <a:lnTo>
                  <a:pt x="1485061" y="4557687"/>
                </a:lnTo>
                <a:lnTo>
                  <a:pt x="1449053" y="4592286"/>
                </a:lnTo>
                <a:lnTo>
                  <a:pt x="1413355" y="4627166"/>
                </a:lnTo>
                <a:lnTo>
                  <a:pt x="1378002" y="4662362"/>
                </a:lnTo>
                <a:lnTo>
                  <a:pt x="1343033" y="4697907"/>
                </a:lnTo>
                <a:lnTo>
                  <a:pt x="1308485" y="4733835"/>
                </a:lnTo>
                <a:lnTo>
                  <a:pt x="1274395" y="4770182"/>
                </a:lnTo>
                <a:lnTo>
                  <a:pt x="1240800" y="4806981"/>
                </a:lnTo>
                <a:lnTo>
                  <a:pt x="1207739" y="4844267"/>
                </a:lnTo>
                <a:lnTo>
                  <a:pt x="1175247" y="4882074"/>
                </a:lnTo>
                <a:lnTo>
                  <a:pt x="1143364" y="4920436"/>
                </a:lnTo>
                <a:lnTo>
                  <a:pt x="1112125" y="4959387"/>
                </a:lnTo>
                <a:lnTo>
                  <a:pt x="1081197" y="4999424"/>
                </a:lnTo>
                <a:lnTo>
                  <a:pt x="1051006" y="5039978"/>
                </a:lnTo>
                <a:lnTo>
                  <a:pt x="1021514" y="5081020"/>
                </a:lnTo>
                <a:lnTo>
                  <a:pt x="992683" y="5122521"/>
                </a:lnTo>
                <a:lnTo>
                  <a:pt x="964474" y="5164449"/>
                </a:lnTo>
                <a:lnTo>
                  <a:pt x="936849" y="5206777"/>
                </a:lnTo>
                <a:lnTo>
                  <a:pt x="909769" y="5249475"/>
                </a:lnTo>
                <a:lnTo>
                  <a:pt x="883196" y="5292512"/>
                </a:lnTo>
                <a:lnTo>
                  <a:pt x="857091" y="5335859"/>
                </a:lnTo>
                <a:lnTo>
                  <a:pt x="831415" y="5379488"/>
                </a:lnTo>
                <a:lnTo>
                  <a:pt x="806131" y="5423367"/>
                </a:lnTo>
                <a:lnTo>
                  <a:pt x="781199" y="5467468"/>
                </a:lnTo>
                <a:lnTo>
                  <a:pt x="756582" y="5511761"/>
                </a:lnTo>
                <a:lnTo>
                  <a:pt x="732240" y="5556217"/>
                </a:lnTo>
                <a:lnTo>
                  <a:pt x="708136" y="5600805"/>
                </a:lnTo>
                <a:lnTo>
                  <a:pt x="684230" y="5645497"/>
                </a:lnTo>
                <a:lnTo>
                  <a:pt x="660484" y="5690262"/>
                </a:lnTo>
                <a:lnTo>
                  <a:pt x="590044" y="5824314"/>
                </a:lnTo>
                <a:lnTo>
                  <a:pt x="543670" y="5913289"/>
                </a:lnTo>
                <a:lnTo>
                  <a:pt x="520636" y="5957870"/>
                </a:lnTo>
                <a:lnTo>
                  <a:pt x="497745" y="6002527"/>
                </a:lnTo>
                <a:lnTo>
                  <a:pt x="475031" y="6047273"/>
                </a:lnTo>
                <a:lnTo>
                  <a:pt x="452523" y="6092119"/>
                </a:lnTo>
                <a:lnTo>
                  <a:pt x="430255" y="6137076"/>
                </a:lnTo>
                <a:lnTo>
                  <a:pt x="408256" y="6182155"/>
                </a:lnTo>
                <a:lnTo>
                  <a:pt x="386560" y="6227368"/>
                </a:lnTo>
                <a:lnTo>
                  <a:pt x="365198" y="6272726"/>
                </a:lnTo>
                <a:lnTo>
                  <a:pt x="344200" y="6318241"/>
                </a:lnTo>
                <a:lnTo>
                  <a:pt x="323600" y="6363924"/>
                </a:lnTo>
                <a:lnTo>
                  <a:pt x="303428" y="6409785"/>
                </a:lnTo>
                <a:lnTo>
                  <a:pt x="283717" y="6455838"/>
                </a:lnTo>
                <a:lnTo>
                  <a:pt x="264497" y="6502092"/>
                </a:lnTo>
                <a:lnTo>
                  <a:pt x="245800" y="6548560"/>
                </a:lnTo>
                <a:lnTo>
                  <a:pt x="227658" y="6595252"/>
                </a:lnTo>
                <a:lnTo>
                  <a:pt x="210103" y="6642180"/>
                </a:lnTo>
                <a:lnTo>
                  <a:pt x="193166" y="6689356"/>
                </a:lnTo>
                <a:lnTo>
                  <a:pt x="176729" y="6737240"/>
                </a:lnTo>
                <a:lnTo>
                  <a:pt x="160978" y="6785352"/>
                </a:lnTo>
                <a:lnTo>
                  <a:pt x="145917" y="6833682"/>
                </a:lnTo>
                <a:lnTo>
                  <a:pt x="131544" y="6882221"/>
                </a:lnTo>
                <a:lnTo>
                  <a:pt x="117862" y="6930959"/>
                </a:lnTo>
                <a:lnTo>
                  <a:pt x="104870" y="6979886"/>
                </a:lnTo>
                <a:lnTo>
                  <a:pt x="92572" y="7028991"/>
                </a:lnTo>
                <a:lnTo>
                  <a:pt x="80966" y="7078265"/>
                </a:lnTo>
                <a:lnTo>
                  <a:pt x="70054" y="7127697"/>
                </a:lnTo>
                <a:lnTo>
                  <a:pt x="59838" y="7177279"/>
                </a:lnTo>
                <a:lnTo>
                  <a:pt x="50318" y="7227000"/>
                </a:lnTo>
                <a:lnTo>
                  <a:pt x="41495" y="7276849"/>
                </a:lnTo>
                <a:lnTo>
                  <a:pt x="33369" y="7326818"/>
                </a:lnTo>
                <a:lnTo>
                  <a:pt x="25944" y="7376896"/>
                </a:lnTo>
                <a:lnTo>
                  <a:pt x="19218" y="7427073"/>
                </a:lnTo>
                <a:lnTo>
                  <a:pt x="13193" y="7477339"/>
                </a:lnTo>
                <a:lnTo>
                  <a:pt x="7870" y="7527684"/>
                </a:lnTo>
                <a:lnTo>
                  <a:pt x="3250" y="7578099"/>
                </a:lnTo>
                <a:lnTo>
                  <a:pt x="0" y="7620000"/>
                </a:lnTo>
                <a:lnTo>
                  <a:pt x="7623098" y="7620000"/>
                </a:lnTo>
                <a:lnTo>
                  <a:pt x="7623098" y="0"/>
                </a:lnTo>
                <a:close/>
              </a:path>
            </a:pathLst>
          </a:custGeom>
          <a:solidFill>
            <a:srgbClr val="223D7E">
              <a:alpha val="666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58" name="Google Shape;58;p14"/>
          <p:cNvSpPr/>
          <p:nvPr/>
        </p:nvSpPr>
        <p:spPr>
          <a:xfrm>
            <a:off x="0" y="0"/>
            <a:ext cx="2998775" cy="2417874"/>
          </a:xfrm>
          <a:custGeom>
            <a:rect b="b" l="l" r="r" t="t"/>
            <a:pathLst>
              <a:path extrusionOk="0" h="3582035" w="4164965">
                <a:moveTo>
                  <a:pt x="4164852" y="0"/>
                </a:moveTo>
                <a:lnTo>
                  <a:pt x="0" y="0"/>
                </a:lnTo>
                <a:lnTo>
                  <a:pt x="0" y="3582012"/>
                </a:lnTo>
                <a:lnTo>
                  <a:pt x="3549" y="3579070"/>
                </a:lnTo>
                <a:lnTo>
                  <a:pt x="44213" y="3547461"/>
                </a:lnTo>
                <a:lnTo>
                  <a:pt x="85952" y="3516924"/>
                </a:lnTo>
                <a:lnTo>
                  <a:pt x="128659" y="3487417"/>
                </a:lnTo>
                <a:lnTo>
                  <a:pt x="172226" y="3458901"/>
                </a:lnTo>
                <a:lnTo>
                  <a:pt x="216546" y="3431334"/>
                </a:lnTo>
                <a:lnTo>
                  <a:pt x="261512" y="3404675"/>
                </a:lnTo>
                <a:lnTo>
                  <a:pt x="307016" y="3378885"/>
                </a:lnTo>
                <a:lnTo>
                  <a:pt x="352951" y="3353921"/>
                </a:lnTo>
                <a:lnTo>
                  <a:pt x="399209" y="3329744"/>
                </a:lnTo>
                <a:lnTo>
                  <a:pt x="445682" y="3306313"/>
                </a:lnTo>
                <a:lnTo>
                  <a:pt x="492263" y="3283587"/>
                </a:lnTo>
                <a:lnTo>
                  <a:pt x="538845" y="3261525"/>
                </a:lnTo>
                <a:lnTo>
                  <a:pt x="630976" y="3219283"/>
                </a:lnTo>
                <a:lnTo>
                  <a:pt x="723698" y="3178357"/>
                </a:lnTo>
                <a:lnTo>
                  <a:pt x="816993" y="3138754"/>
                </a:lnTo>
                <a:lnTo>
                  <a:pt x="910842" y="3100482"/>
                </a:lnTo>
                <a:lnTo>
                  <a:pt x="1005225" y="3063547"/>
                </a:lnTo>
                <a:lnTo>
                  <a:pt x="1100123" y="3027956"/>
                </a:lnTo>
                <a:lnTo>
                  <a:pt x="1195517" y="2993718"/>
                </a:lnTo>
                <a:lnTo>
                  <a:pt x="1291388" y="2960840"/>
                </a:lnTo>
                <a:lnTo>
                  <a:pt x="1387717" y="2929328"/>
                </a:lnTo>
                <a:lnTo>
                  <a:pt x="1484484" y="2899191"/>
                </a:lnTo>
                <a:lnTo>
                  <a:pt x="1631624" y="2856109"/>
                </a:lnTo>
                <a:lnTo>
                  <a:pt x="1928871" y="2772414"/>
                </a:lnTo>
                <a:lnTo>
                  <a:pt x="2027494" y="2743197"/>
                </a:lnTo>
                <a:lnTo>
                  <a:pt x="2076560" y="2728013"/>
                </a:lnTo>
                <a:lnTo>
                  <a:pt x="2125416" y="2712346"/>
                </a:lnTo>
                <a:lnTo>
                  <a:pt x="2174025" y="2696125"/>
                </a:lnTo>
                <a:lnTo>
                  <a:pt x="2222353" y="2679276"/>
                </a:lnTo>
                <a:lnTo>
                  <a:pt x="2270365" y="2661726"/>
                </a:lnTo>
                <a:lnTo>
                  <a:pt x="2318024" y="2643401"/>
                </a:lnTo>
                <a:lnTo>
                  <a:pt x="2365295" y="2624230"/>
                </a:lnTo>
                <a:lnTo>
                  <a:pt x="2412144" y="2604137"/>
                </a:lnTo>
                <a:lnTo>
                  <a:pt x="2458534" y="2583051"/>
                </a:lnTo>
                <a:lnTo>
                  <a:pt x="2504430" y="2560898"/>
                </a:lnTo>
                <a:lnTo>
                  <a:pt x="2549797" y="2537605"/>
                </a:lnTo>
                <a:lnTo>
                  <a:pt x="2594600" y="2513099"/>
                </a:lnTo>
                <a:lnTo>
                  <a:pt x="2638803" y="2487307"/>
                </a:lnTo>
                <a:lnTo>
                  <a:pt x="2680923" y="2461091"/>
                </a:lnTo>
                <a:lnTo>
                  <a:pt x="2722219" y="2433743"/>
                </a:lnTo>
                <a:lnTo>
                  <a:pt x="2762692" y="2405298"/>
                </a:lnTo>
                <a:lnTo>
                  <a:pt x="2802345" y="2375788"/>
                </a:lnTo>
                <a:lnTo>
                  <a:pt x="2841181" y="2345247"/>
                </a:lnTo>
                <a:lnTo>
                  <a:pt x="2879202" y="2313708"/>
                </a:lnTo>
                <a:lnTo>
                  <a:pt x="2916411" y="2281204"/>
                </a:lnTo>
                <a:lnTo>
                  <a:pt x="2952810" y="2247769"/>
                </a:lnTo>
                <a:lnTo>
                  <a:pt x="2988402" y="2213436"/>
                </a:lnTo>
                <a:lnTo>
                  <a:pt x="3023190" y="2178238"/>
                </a:lnTo>
                <a:lnTo>
                  <a:pt x="3057175" y="2142208"/>
                </a:lnTo>
                <a:lnTo>
                  <a:pt x="3090362" y="2105380"/>
                </a:lnTo>
                <a:lnTo>
                  <a:pt x="3122751" y="2067787"/>
                </a:lnTo>
                <a:lnTo>
                  <a:pt x="3154346" y="2029463"/>
                </a:lnTo>
                <a:lnTo>
                  <a:pt x="3185150" y="1990439"/>
                </a:lnTo>
                <a:lnTo>
                  <a:pt x="3215164" y="1950751"/>
                </a:lnTo>
                <a:lnTo>
                  <a:pt x="3244392" y="1910431"/>
                </a:lnTo>
                <a:lnTo>
                  <a:pt x="3272836" y="1869512"/>
                </a:lnTo>
                <a:lnTo>
                  <a:pt x="3300498" y="1828027"/>
                </a:lnTo>
                <a:lnTo>
                  <a:pt x="3327381" y="1786011"/>
                </a:lnTo>
                <a:lnTo>
                  <a:pt x="3353488" y="1743495"/>
                </a:lnTo>
                <a:lnTo>
                  <a:pt x="3378822" y="1700514"/>
                </a:lnTo>
                <a:lnTo>
                  <a:pt x="3403384" y="1657101"/>
                </a:lnTo>
                <a:lnTo>
                  <a:pt x="3427177" y="1613289"/>
                </a:lnTo>
                <a:lnTo>
                  <a:pt x="3450204" y="1569111"/>
                </a:lnTo>
                <a:lnTo>
                  <a:pt x="3472468" y="1524600"/>
                </a:lnTo>
                <a:lnTo>
                  <a:pt x="3493970" y="1479791"/>
                </a:lnTo>
                <a:lnTo>
                  <a:pt x="3514924" y="1434327"/>
                </a:lnTo>
                <a:lnTo>
                  <a:pt x="3535234" y="1388590"/>
                </a:lnTo>
                <a:lnTo>
                  <a:pt x="3554961" y="1342605"/>
                </a:lnTo>
                <a:lnTo>
                  <a:pt x="3574166" y="1296398"/>
                </a:lnTo>
                <a:lnTo>
                  <a:pt x="3592912" y="1249995"/>
                </a:lnTo>
                <a:lnTo>
                  <a:pt x="3611259" y="1203423"/>
                </a:lnTo>
                <a:lnTo>
                  <a:pt x="3629269" y="1156706"/>
                </a:lnTo>
                <a:lnTo>
                  <a:pt x="3647003" y="1109872"/>
                </a:lnTo>
                <a:lnTo>
                  <a:pt x="3664522" y="1062946"/>
                </a:lnTo>
                <a:lnTo>
                  <a:pt x="3681887" y="1015953"/>
                </a:lnTo>
                <a:lnTo>
                  <a:pt x="3733677" y="874839"/>
                </a:lnTo>
                <a:lnTo>
                  <a:pt x="3751043" y="827842"/>
                </a:lnTo>
                <a:lnTo>
                  <a:pt x="3768562" y="780908"/>
                </a:lnTo>
                <a:lnTo>
                  <a:pt x="3786295" y="734064"/>
                </a:lnTo>
                <a:lnTo>
                  <a:pt x="3804304" y="687336"/>
                </a:lnTo>
                <a:lnTo>
                  <a:pt x="3822651" y="640749"/>
                </a:lnTo>
                <a:lnTo>
                  <a:pt x="3841396" y="594330"/>
                </a:lnTo>
                <a:lnTo>
                  <a:pt x="3860601" y="548104"/>
                </a:lnTo>
                <a:lnTo>
                  <a:pt x="3880328" y="502097"/>
                </a:lnTo>
                <a:lnTo>
                  <a:pt x="3900637" y="456336"/>
                </a:lnTo>
                <a:lnTo>
                  <a:pt x="3921571" y="410972"/>
                </a:lnTo>
                <a:lnTo>
                  <a:pt x="3943311" y="365827"/>
                </a:lnTo>
                <a:lnTo>
                  <a:pt x="3965879" y="320973"/>
                </a:lnTo>
                <a:lnTo>
                  <a:pt x="3989298" y="276482"/>
                </a:lnTo>
                <a:lnTo>
                  <a:pt x="4013590" y="232426"/>
                </a:lnTo>
                <a:lnTo>
                  <a:pt x="4038777" y="188876"/>
                </a:lnTo>
                <a:lnTo>
                  <a:pt x="4064883" y="145905"/>
                </a:lnTo>
                <a:lnTo>
                  <a:pt x="4091930" y="103584"/>
                </a:lnTo>
                <a:lnTo>
                  <a:pt x="4119941" y="61985"/>
                </a:lnTo>
                <a:lnTo>
                  <a:pt x="4148939" y="21181"/>
                </a:lnTo>
                <a:lnTo>
                  <a:pt x="4164852" y="0"/>
                </a:lnTo>
                <a:close/>
              </a:path>
            </a:pathLst>
          </a:custGeom>
          <a:solidFill>
            <a:srgbClr val="24B484">
              <a:alpha val="784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59" name="Google Shape;59;p14"/>
          <p:cNvSpPr/>
          <p:nvPr/>
        </p:nvSpPr>
        <p:spPr>
          <a:xfrm>
            <a:off x="8493468" y="4582125"/>
            <a:ext cx="429600" cy="402900"/>
          </a:xfrm>
          <a:prstGeom prst="roundRect">
            <a:avLst>
              <a:gd fmla="val 16667" name="adj"/>
            </a:avLst>
          </a:prstGeom>
          <a:solidFill>
            <a:srgbClr val="24B484">
              <a:alpha val="5229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8147286" y="4474878"/>
            <a:ext cx="289500" cy="271500"/>
          </a:xfrm>
          <a:prstGeom prst="roundRect">
            <a:avLst>
              <a:gd fmla="val 16667" name="adj"/>
            </a:avLst>
          </a:prstGeom>
          <a:solidFill>
            <a:srgbClr val="223D7E">
              <a:alpha val="4691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1" name="Google Shape;61;p14"/>
          <p:cNvSpPr/>
          <p:nvPr/>
        </p:nvSpPr>
        <p:spPr>
          <a:xfrm>
            <a:off x="8493468" y="4372989"/>
            <a:ext cx="155400" cy="145800"/>
          </a:xfrm>
          <a:prstGeom prst="roundRect">
            <a:avLst>
              <a:gd fmla="val 16667" name="adj"/>
            </a:avLst>
          </a:prstGeom>
          <a:solidFill>
            <a:srgbClr val="24B484">
              <a:alpha val="5229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662631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117" y="2816910"/>
            <a:ext cx="2878578" cy="232658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/>
          <p:nvPr/>
        </p:nvSpPr>
        <p:spPr>
          <a:xfrm>
            <a:off x="2264040" y="-106954"/>
            <a:ext cx="775800" cy="522000"/>
          </a:xfrm>
          <a:prstGeom prst="roundRect">
            <a:avLst>
              <a:gd fmla="val 16667" name="adj"/>
            </a:avLst>
          </a:prstGeom>
          <a:solidFill>
            <a:srgbClr val="24B484">
              <a:alpha val="47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</a:t>
            </a:r>
            <a:endParaRPr sz="1000"/>
          </a:p>
        </p:txBody>
      </p:sp>
      <p:sp>
        <p:nvSpPr>
          <p:cNvPr id="67" name="Google Shape;67;p15"/>
          <p:cNvSpPr/>
          <p:nvPr/>
        </p:nvSpPr>
        <p:spPr>
          <a:xfrm>
            <a:off x="3122154" y="133650"/>
            <a:ext cx="382500" cy="358500"/>
          </a:xfrm>
          <a:prstGeom prst="roundRect">
            <a:avLst>
              <a:gd fmla="val 16667" name="adj"/>
            </a:avLst>
          </a:prstGeom>
          <a:solidFill>
            <a:srgbClr val="223D7E">
              <a:alpha val="4691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2756988" y="492278"/>
            <a:ext cx="282900" cy="265200"/>
          </a:xfrm>
          <a:prstGeom prst="roundRect">
            <a:avLst>
              <a:gd fmla="val 16667" name="adj"/>
            </a:avLst>
          </a:prstGeom>
          <a:solidFill>
            <a:srgbClr val="24B484">
              <a:alpha val="5229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8493468" y="4572489"/>
            <a:ext cx="429600" cy="402900"/>
          </a:xfrm>
          <a:prstGeom prst="roundRect">
            <a:avLst>
              <a:gd fmla="val 16667" name="adj"/>
            </a:avLst>
          </a:prstGeom>
          <a:solidFill>
            <a:srgbClr val="24B484">
              <a:alpha val="5229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8147286" y="4474878"/>
            <a:ext cx="289500" cy="271500"/>
          </a:xfrm>
          <a:prstGeom prst="roundRect">
            <a:avLst>
              <a:gd fmla="val 16667" name="adj"/>
            </a:avLst>
          </a:prstGeom>
          <a:solidFill>
            <a:srgbClr val="223D7E">
              <a:alpha val="4691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71" name="Google Shape;71;p15"/>
          <p:cNvSpPr/>
          <p:nvPr/>
        </p:nvSpPr>
        <p:spPr>
          <a:xfrm>
            <a:off x="8493468" y="4372989"/>
            <a:ext cx="155400" cy="145800"/>
          </a:xfrm>
          <a:prstGeom prst="roundRect">
            <a:avLst>
              <a:gd fmla="val 16667" name="adj"/>
            </a:avLst>
          </a:prstGeom>
          <a:solidFill>
            <a:srgbClr val="24B484">
              <a:alpha val="5229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 showMasterSp="0">
  <p:cSld name="Title and Content_1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662631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117" y="2816910"/>
            <a:ext cx="2878578" cy="232658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/>
          <p:nvPr/>
        </p:nvSpPr>
        <p:spPr>
          <a:xfrm>
            <a:off x="8493468" y="4572489"/>
            <a:ext cx="429600" cy="402900"/>
          </a:xfrm>
          <a:prstGeom prst="roundRect">
            <a:avLst>
              <a:gd fmla="val 16667" name="adj"/>
            </a:avLst>
          </a:prstGeom>
          <a:solidFill>
            <a:srgbClr val="24B484">
              <a:alpha val="1345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8147286" y="4474878"/>
            <a:ext cx="289500" cy="271500"/>
          </a:xfrm>
          <a:prstGeom prst="roundRect">
            <a:avLst>
              <a:gd fmla="val 16667" name="adj"/>
            </a:avLst>
          </a:prstGeom>
          <a:solidFill>
            <a:srgbClr val="223D7E">
              <a:alpha val="12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78" name="Google Shape;78;p16"/>
          <p:cNvSpPr/>
          <p:nvPr/>
        </p:nvSpPr>
        <p:spPr>
          <a:xfrm>
            <a:off x="8493468" y="4372989"/>
            <a:ext cx="155400" cy="145800"/>
          </a:xfrm>
          <a:prstGeom prst="roundRect">
            <a:avLst>
              <a:gd fmla="val 16667" name="adj"/>
            </a:avLst>
          </a:prstGeom>
          <a:solidFill>
            <a:srgbClr val="24B484">
              <a:alpha val="12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648583" cy="2287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710" y="3393969"/>
            <a:ext cx="2163459" cy="174953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/>
          <p:nvPr/>
        </p:nvSpPr>
        <p:spPr>
          <a:xfrm>
            <a:off x="8493468" y="4572489"/>
            <a:ext cx="429600" cy="402900"/>
          </a:xfrm>
          <a:prstGeom prst="roundRect">
            <a:avLst>
              <a:gd fmla="val 16667" name="adj"/>
            </a:avLst>
          </a:prstGeom>
          <a:solidFill>
            <a:srgbClr val="24B484">
              <a:alpha val="1345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8147286" y="4474878"/>
            <a:ext cx="289500" cy="271500"/>
          </a:xfrm>
          <a:prstGeom prst="roundRect">
            <a:avLst>
              <a:gd fmla="val 16667" name="adj"/>
            </a:avLst>
          </a:prstGeom>
          <a:solidFill>
            <a:srgbClr val="223D7E">
              <a:alpha val="12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5" name="Google Shape;85;p17"/>
          <p:cNvSpPr/>
          <p:nvPr/>
        </p:nvSpPr>
        <p:spPr>
          <a:xfrm>
            <a:off x="8493468" y="4372989"/>
            <a:ext cx="155400" cy="145800"/>
          </a:xfrm>
          <a:prstGeom prst="roundRect">
            <a:avLst>
              <a:gd fmla="val 16667" name="adj"/>
            </a:avLst>
          </a:prstGeom>
          <a:solidFill>
            <a:srgbClr val="24B484">
              <a:alpha val="12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1698763" y="1345745"/>
            <a:ext cx="57465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500" u="none" cap="none" strike="noStrike">
                <a:solidFill>
                  <a:srgbClr val="223D7E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9pPr>
          </a:lstStyle>
          <a:p/>
        </p:txBody>
      </p:sp>
      <p:sp>
        <p:nvSpPr>
          <p:cNvPr id="92" name="Google Shape;92;p18"/>
          <p:cNvSpPr txBox="1"/>
          <p:nvPr>
            <p:ph idx="10" type="dt"/>
          </p:nvPr>
        </p:nvSpPr>
        <p:spPr>
          <a:xfrm>
            <a:off x="45720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658368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4550" y="-50811"/>
            <a:ext cx="3711824" cy="320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7680" y="-50811"/>
            <a:ext cx="4097926" cy="392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4550" y="3154500"/>
            <a:ext cx="9356528" cy="20743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/>
          <p:nvPr/>
        </p:nvSpPr>
        <p:spPr>
          <a:xfrm>
            <a:off x="8493468" y="4572489"/>
            <a:ext cx="429600" cy="402900"/>
          </a:xfrm>
          <a:prstGeom prst="roundRect">
            <a:avLst>
              <a:gd fmla="val 16667" name="adj"/>
            </a:avLst>
          </a:prstGeom>
          <a:solidFill>
            <a:srgbClr val="24B484">
              <a:alpha val="5229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8147286" y="4474878"/>
            <a:ext cx="289500" cy="271500"/>
          </a:xfrm>
          <a:prstGeom prst="roundRect">
            <a:avLst>
              <a:gd fmla="val 16667" name="adj"/>
            </a:avLst>
          </a:prstGeom>
          <a:solidFill>
            <a:srgbClr val="223D7E">
              <a:alpha val="4691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00" name="Google Shape;100;p19"/>
          <p:cNvSpPr/>
          <p:nvPr/>
        </p:nvSpPr>
        <p:spPr>
          <a:xfrm>
            <a:off x="8493468" y="4372989"/>
            <a:ext cx="155400" cy="145800"/>
          </a:xfrm>
          <a:prstGeom prst="roundRect">
            <a:avLst>
              <a:gd fmla="val 16667" name="adj"/>
            </a:avLst>
          </a:prstGeom>
          <a:solidFill>
            <a:srgbClr val="24B484">
              <a:alpha val="5229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 1" showMasterSp="0">
  <p:cSld name="Title and Content_1_1"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b="0" l="72448" r="0" t="0"/>
          <a:stretch/>
        </p:blipFill>
        <p:spPr>
          <a:xfrm>
            <a:off x="-2" y="0"/>
            <a:ext cx="182572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117" y="2816910"/>
            <a:ext cx="2878578" cy="232658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8493468" y="4572489"/>
            <a:ext cx="429600" cy="402900"/>
          </a:xfrm>
          <a:prstGeom prst="roundRect">
            <a:avLst>
              <a:gd fmla="val 16667" name="adj"/>
            </a:avLst>
          </a:prstGeom>
          <a:solidFill>
            <a:srgbClr val="24B484">
              <a:alpha val="1345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8147286" y="4474878"/>
            <a:ext cx="289500" cy="271500"/>
          </a:xfrm>
          <a:prstGeom prst="roundRect">
            <a:avLst>
              <a:gd fmla="val 16667" name="adj"/>
            </a:avLst>
          </a:prstGeom>
          <a:solidFill>
            <a:srgbClr val="223D7E">
              <a:alpha val="12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07" name="Google Shape;107;p20"/>
          <p:cNvSpPr/>
          <p:nvPr/>
        </p:nvSpPr>
        <p:spPr>
          <a:xfrm>
            <a:off x="8493468" y="4372989"/>
            <a:ext cx="155400" cy="145800"/>
          </a:xfrm>
          <a:prstGeom prst="roundRect">
            <a:avLst>
              <a:gd fmla="val 16667" name="adj"/>
            </a:avLst>
          </a:prstGeom>
          <a:solidFill>
            <a:srgbClr val="24B484">
              <a:alpha val="12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2853475" y="4234780"/>
            <a:ext cx="6183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b="1" i="0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103" y="4758642"/>
            <a:ext cx="1321375" cy="33896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7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637" y="0"/>
            <a:ext cx="91462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CUSTOM_8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22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 1">
  <p:cSld name="CUSTOM_4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/>
          <p:cNvPicPr preferRelativeResize="0"/>
          <p:nvPr/>
        </p:nvPicPr>
        <p:blipFill rotWithShape="1">
          <a:blip r:embed="rId2">
            <a:alphaModFix/>
          </a:blip>
          <a:srcRect b="84614" l="0" r="0" t="0"/>
          <a:stretch/>
        </p:blipFill>
        <p:spPr>
          <a:xfrm>
            <a:off x="0" y="-3"/>
            <a:ext cx="9144000" cy="79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4"/>
          <p:cNvPicPr preferRelativeResize="0"/>
          <p:nvPr/>
        </p:nvPicPr>
        <p:blipFill rotWithShape="1">
          <a:blip r:embed="rId3">
            <a:alphaModFix/>
          </a:blip>
          <a:srcRect b="12405" l="0" r="84886" t="12412"/>
          <a:stretch/>
        </p:blipFill>
        <p:spPr>
          <a:xfrm>
            <a:off x="67697" y="4862516"/>
            <a:ext cx="221281" cy="2314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4"/>
          <p:cNvSpPr txBox="1"/>
          <p:nvPr>
            <p:ph type="title"/>
          </p:nvPr>
        </p:nvSpPr>
        <p:spPr>
          <a:xfrm>
            <a:off x="935150" y="104184"/>
            <a:ext cx="723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700975" y="4826050"/>
            <a:ext cx="443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3">
  <p:cSld name="CUSTOM_9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007"/>
            <a:ext cx="9143994" cy="514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4">
  <p:cSld name="CUSTOM_10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4" cy="514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>
            <p:ph type="title"/>
          </p:nvPr>
        </p:nvSpPr>
        <p:spPr>
          <a:xfrm>
            <a:off x="1698763" y="1345745"/>
            <a:ext cx="57465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500" u="none" cap="none" strike="noStrike">
                <a:solidFill>
                  <a:srgbClr val="223D7E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127" name="Google Shape;127;p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9pPr>
          </a:lstStyle>
          <a:p/>
        </p:txBody>
      </p:sp>
      <p:sp>
        <p:nvSpPr>
          <p:cNvPr id="128" name="Google Shape;128;p27"/>
          <p:cNvSpPr txBox="1"/>
          <p:nvPr>
            <p:ph idx="10" type="dt"/>
          </p:nvPr>
        </p:nvSpPr>
        <p:spPr>
          <a:xfrm>
            <a:off x="45720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9pPr>
          </a:lstStyle>
          <a:p/>
        </p:txBody>
      </p:sp>
      <p:sp>
        <p:nvSpPr>
          <p:cNvPr id="129" name="Google Shape;129;p27"/>
          <p:cNvSpPr txBox="1"/>
          <p:nvPr>
            <p:ph idx="12" type="sldNum"/>
          </p:nvPr>
        </p:nvSpPr>
        <p:spPr>
          <a:xfrm>
            <a:off x="658368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 Slide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3759724" cy="22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0535" y="3393969"/>
            <a:ext cx="2163459" cy="174953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8"/>
          <p:cNvSpPr/>
          <p:nvPr/>
        </p:nvSpPr>
        <p:spPr>
          <a:xfrm>
            <a:off x="8493468" y="4572489"/>
            <a:ext cx="429600" cy="402900"/>
          </a:xfrm>
          <a:prstGeom prst="roundRect">
            <a:avLst>
              <a:gd fmla="val 16667" name="adj"/>
            </a:avLst>
          </a:prstGeom>
          <a:solidFill>
            <a:srgbClr val="24B484">
              <a:alpha val="1345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8"/>
          <p:cNvSpPr/>
          <p:nvPr/>
        </p:nvSpPr>
        <p:spPr>
          <a:xfrm>
            <a:off x="8147286" y="4474878"/>
            <a:ext cx="289500" cy="271500"/>
          </a:xfrm>
          <a:prstGeom prst="roundRect">
            <a:avLst>
              <a:gd fmla="val 16667" name="adj"/>
            </a:avLst>
          </a:prstGeom>
          <a:solidFill>
            <a:srgbClr val="223D7E">
              <a:alpha val="12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35" name="Google Shape;135;p28"/>
          <p:cNvSpPr/>
          <p:nvPr/>
        </p:nvSpPr>
        <p:spPr>
          <a:xfrm>
            <a:off x="8493468" y="4372989"/>
            <a:ext cx="155400" cy="145800"/>
          </a:xfrm>
          <a:prstGeom prst="roundRect">
            <a:avLst>
              <a:gd fmla="val 16667" name="adj"/>
            </a:avLst>
          </a:prstGeom>
          <a:solidFill>
            <a:srgbClr val="24B484">
              <a:alpha val="12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 1">
  <p:cSld name="CUSTOM_1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obj">
  <p:cSld name="OBJECT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/>
          <p:nvPr/>
        </p:nvSpPr>
        <p:spPr>
          <a:xfrm>
            <a:off x="3655369" y="0"/>
            <a:ext cx="5488686" cy="5143500"/>
          </a:xfrm>
          <a:custGeom>
            <a:rect b="b" l="l" r="r" t="t"/>
            <a:pathLst>
              <a:path extrusionOk="0" h="7620000" w="7623175">
                <a:moveTo>
                  <a:pt x="7623098" y="0"/>
                </a:moveTo>
                <a:lnTo>
                  <a:pt x="3505032" y="0"/>
                </a:lnTo>
                <a:lnTo>
                  <a:pt x="3481222" y="18732"/>
                </a:lnTo>
                <a:lnTo>
                  <a:pt x="3441572" y="47461"/>
                </a:lnTo>
                <a:lnTo>
                  <a:pt x="3402804" y="77344"/>
                </a:lnTo>
                <a:lnTo>
                  <a:pt x="3364940" y="108347"/>
                </a:lnTo>
                <a:lnTo>
                  <a:pt x="3327999" y="140439"/>
                </a:lnTo>
                <a:lnTo>
                  <a:pt x="3292004" y="173584"/>
                </a:lnTo>
                <a:lnTo>
                  <a:pt x="3256973" y="207751"/>
                </a:lnTo>
                <a:lnTo>
                  <a:pt x="3222929" y="242905"/>
                </a:lnTo>
                <a:lnTo>
                  <a:pt x="3189893" y="279013"/>
                </a:lnTo>
                <a:lnTo>
                  <a:pt x="3157884" y="316044"/>
                </a:lnTo>
                <a:lnTo>
                  <a:pt x="3126924" y="353962"/>
                </a:lnTo>
                <a:lnTo>
                  <a:pt x="3097034" y="392734"/>
                </a:lnTo>
                <a:lnTo>
                  <a:pt x="3068234" y="432329"/>
                </a:lnTo>
                <a:lnTo>
                  <a:pt x="3040545" y="472711"/>
                </a:lnTo>
                <a:lnTo>
                  <a:pt x="3013989" y="513849"/>
                </a:lnTo>
                <a:lnTo>
                  <a:pt x="2988585" y="555709"/>
                </a:lnTo>
                <a:lnTo>
                  <a:pt x="2964355" y="598257"/>
                </a:lnTo>
                <a:lnTo>
                  <a:pt x="2941320" y="641460"/>
                </a:lnTo>
                <a:lnTo>
                  <a:pt x="2919500" y="685286"/>
                </a:lnTo>
                <a:lnTo>
                  <a:pt x="2898916" y="729700"/>
                </a:lnTo>
                <a:lnTo>
                  <a:pt x="2879589" y="774670"/>
                </a:lnTo>
                <a:lnTo>
                  <a:pt x="2861541" y="820162"/>
                </a:lnTo>
                <a:lnTo>
                  <a:pt x="2844790" y="866144"/>
                </a:lnTo>
                <a:lnTo>
                  <a:pt x="2829360" y="912581"/>
                </a:lnTo>
                <a:lnTo>
                  <a:pt x="2815269" y="959441"/>
                </a:lnTo>
                <a:lnTo>
                  <a:pt x="2802540" y="1006690"/>
                </a:lnTo>
                <a:lnTo>
                  <a:pt x="2791192" y="1054295"/>
                </a:lnTo>
                <a:lnTo>
                  <a:pt x="2781248" y="1102224"/>
                </a:lnTo>
                <a:lnTo>
                  <a:pt x="2772727" y="1150441"/>
                </a:lnTo>
                <a:lnTo>
                  <a:pt x="2765508" y="1199584"/>
                </a:lnTo>
                <a:lnTo>
                  <a:pt x="2759635" y="1248841"/>
                </a:lnTo>
                <a:lnTo>
                  <a:pt x="2755023" y="1298204"/>
                </a:lnTo>
                <a:lnTo>
                  <a:pt x="2751589" y="1347664"/>
                </a:lnTo>
                <a:lnTo>
                  <a:pt x="2749248" y="1397215"/>
                </a:lnTo>
                <a:lnTo>
                  <a:pt x="2747916" y="1446847"/>
                </a:lnTo>
                <a:lnTo>
                  <a:pt x="2747510" y="1496553"/>
                </a:lnTo>
                <a:lnTo>
                  <a:pt x="2747944" y="1546325"/>
                </a:lnTo>
                <a:lnTo>
                  <a:pt x="2749135" y="1596154"/>
                </a:lnTo>
                <a:lnTo>
                  <a:pt x="2750999" y="1646033"/>
                </a:lnTo>
                <a:lnTo>
                  <a:pt x="2753452" y="1695954"/>
                </a:lnTo>
                <a:lnTo>
                  <a:pt x="2756409" y="1745908"/>
                </a:lnTo>
                <a:lnTo>
                  <a:pt x="2759786" y="1795888"/>
                </a:lnTo>
                <a:lnTo>
                  <a:pt x="2763500" y="1845886"/>
                </a:lnTo>
                <a:lnTo>
                  <a:pt x="2767465" y="1895893"/>
                </a:lnTo>
                <a:lnTo>
                  <a:pt x="2771599" y="1945901"/>
                </a:lnTo>
                <a:lnTo>
                  <a:pt x="2780034" y="2045890"/>
                </a:lnTo>
                <a:lnTo>
                  <a:pt x="2784167" y="2095854"/>
                </a:lnTo>
                <a:lnTo>
                  <a:pt x="2788132" y="2145788"/>
                </a:lnTo>
                <a:lnTo>
                  <a:pt x="2791844" y="2195683"/>
                </a:lnTo>
                <a:lnTo>
                  <a:pt x="2795220" y="2245531"/>
                </a:lnTo>
                <a:lnTo>
                  <a:pt x="2798175" y="2295325"/>
                </a:lnTo>
                <a:lnTo>
                  <a:pt x="2800625" y="2345055"/>
                </a:lnTo>
                <a:lnTo>
                  <a:pt x="2802485" y="2394715"/>
                </a:lnTo>
                <a:lnTo>
                  <a:pt x="2803673" y="2444296"/>
                </a:lnTo>
                <a:lnTo>
                  <a:pt x="2804103" y="2493789"/>
                </a:lnTo>
                <a:lnTo>
                  <a:pt x="2803693" y="2543188"/>
                </a:lnTo>
                <a:lnTo>
                  <a:pt x="2802356" y="2592484"/>
                </a:lnTo>
                <a:lnTo>
                  <a:pt x="2800010" y="2641668"/>
                </a:lnTo>
                <a:lnTo>
                  <a:pt x="2796570" y="2690734"/>
                </a:lnTo>
                <a:lnTo>
                  <a:pt x="2791953" y="2739672"/>
                </a:lnTo>
                <a:lnTo>
                  <a:pt x="2786073" y="2788475"/>
                </a:lnTo>
                <a:lnTo>
                  <a:pt x="2778848" y="2837135"/>
                </a:lnTo>
                <a:lnTo>
                  <a:pt x="2770192" y="2885644"/>
                </a:lnTo>
                <a:lnTo>
                  <a:pt x="2760022" y="2933993"/>
                </a:lnTo>
                <a:lnTo>
                  <a:pt x="2748254" y="2982175"/>
                </a:lnTo>
                <a:lnTo>
                  <a:pt x="2734806" y="3030194"/>
                </a:lnTo>
                <a:lnTo>
                  <a:pt x="2719816" y="3077591"/>
                </a:lnTo>
                <a:lnTo>
                  <a:pt x="2703336" y="3124374"/>
                </a:lnTo>
                <a:lnTo>
                  <a:pt x="2685420" y="3170551"/>
                </a:lnTo>
                <a:lnTo>
                  <a:pt x="2666123" y="3216129"/>
                </a:lnTo>
                <a:lnTo>
                  <a:pt x="2645497" y="3261117"/>
                </a:lnTo>
                <a:lnTo>
                  <a:pt x="2623597" y="3305522"/>
                </a:lnTo>
                <a:lnTo>
                  <a:pt x="2600477" y="3349353"/>
                </a:lnTo>
                <a:lnTo>
                  <a:pt x="2576189" y="3392617"/>
                </a:lnTo>
                <a:lnTo>
                  <a:pt x="2550788" y="3435323"/>
                </a:lnTo>
                <a:lnTo>
                  <a:pt x="2524327" y="3477478"/>
                </a:lnTo>
                <a:lnTo>
                  <a:pt x="2496861" y="3519089"/>
                </a:lnTo>
                <a:lnTo>
                  <a:pt x="2468443" y="3560166"/>
                </a:lnTo>
                <a:lnTo>
                  <a:pt x="2439126" y="3600716"/>
                </a:lnTo>
                <a:lnTo>
                  <a:pt x="2408965" y="3640747"/>
                </a:lnTo>
                <a:lnTo>
                  <a:pt x="2378012" y="3680267"/>
                </a:lnTo>
                <a:lnTo>
                  <a:pt x="2346323" y="3719283"/>
                </a:lnTo>
                <a:lnTo>
                  <a:pt x="2313950" y="3757804"/>
                </a:lnTo>
                <a:lnTo>
                  <a:pt x="2280948" y="3795837"/>
                </a:lnTo>
                <a:lnTo>
                  <a:pt x="2247369" y="3833391"/>
                </a:lnTo>
                <a:lnTo>
                  <a:pt x="2213269" y="3870474"/>
                </a:lnTo>
                <a:lnTo>
                  <a:pt x="2178700" y="3907093"/>
                </a:lnTo>
                <a:lnTo>
                  <a:pt x="2143716" y="3943256"/>
                </a:lnTo>
                <a:lnTo>
                  <a:pt x="2108371" y="3978971"/>
                </a:lnTo>
                <a:lnTo>
                  <a:pt x="2072718" y="4014246"/>
                </a:lnTo>
                <a:lnTo>
                  <a:pt x="2036812" y="4049089"/>
                </a:lnTo>
                <a:lnTo>
                  <a:pt x="2000658" y="4083590"/>
                </a:lnTo>
                <a:lnTo>
                  <a:pt x="1964252" y="4117857"/>
                </a:lnTo>
                <a:lnTo>
                  <a:pt x="1890833" y="4185827"/>
                </a:lnTo>
                <a:lnTo>
                  <a:pt x="1594562" y="4455231"/>
                </a:lnTo>
                <a:lnTo>
                  <a:pt x="1521340" y="4523334"/>
                </a:lnTo>
                <a:lnTo>
                  <a:pt x="1485061" y="4557687"/>
                </a:lnTo>
                <a:lnTo>
                  <a:pt x="1449053" y="4592286"/>
                </a:lnTo>
                <a:lnTo>
                  <a:pt x="1413355" y="4627166"/>
                </a:lnTo>
                <a:lnTo>
                  <a:pt x="1378002" y="4662362"/>
                </a:lnTo>
                <a:lnTo>
                  <a:pt x="1343033" y="4697907"/>
                </a:lnTo>
                <a:lnTo>
                  <a:pt x="1308485" y="4733835"/>
                </a:lnTo>
                <a:lnTo>
                  <a:pt x="1274395" y="4770182"/>
                </a:lnTo>
                <a:lnTo>
                  <a:pt x="1240800" y="4806981"/>
                </a:lnTo>
                <a:lnTo>
                  <a:pt x="1207739" y="4844267"/>
                </a:lnTo>
                <a:lnTo>
                  <a:pt x="1175247" y="4882074"/>
                </a:lnTo>
                <a:lnTo>
                  <a:pt x="1143364" y="4920436"/>
                </a:lnTo>
                <a:lnTo>
                  <a:pt x="1112125" y="4959387"/>
                </a:lnTo>
                <a:lnTo>
                  <a:pt x="1081197" y="4999424"/>
                </a:lnTo>
                <a:lnTo>
                  <a:pt x="1051006" y="5039978"/>
                </a:lnTo>
                <a:lnTo>
                  <a:pt x="1021514" y="5081020"/>
                </a:lnTo>
                <a:lnTo>
                  <a:pt x="992683" y="5122521"/>
                </a:lnTo>
                <a:lnTo>
                  <a:pt x="964474" y="5164449"/>
                </a:lnTo>
                <a:lnTo>
                  <a:pt x="936849" y="5206777"/>
                </a:lnTo>
                <a:lnTo>
                  <a:pt x="909769" y="5249475"/>
                </a:lnTo>
                <a:lnTo>
                  <a:pt x="883196" y="5292512"/>
                </a:lnTo>
                <a:lnTo>
                  <a:pt x="857091" y="5335859"/>
                </a:lnTo>
                <a:lnTo>
                  <a:pt x="831415" y="5379488"/>
                </a:lnTo>
                <a:lnTo>
                  <a:pt x="806131" y="5423367"/>
                </a:lnTo>
                <a:lnTo>
                  <a:pt x="781199" y="5467468"/>
                </a:lnTo>
                <a:lnTo>
                  <a:pt x="756582" y="5511761"/>
                </a:lnTo>
                <a:lnTo>
                  <a:pt x="732240" y="5556217"/>
                </a:lnTo>
                <a:lnTo>
                  <a:pt x="708136" y="5600805"/>
                </a:lnTo>
                <a:lnTo>
                  <a:pt x="684230" y="5645497"/>
                </a:lnTo>
                <a:lnTo>
                  <a:pt x="660484" y="5690262"/>
                </a:lnTo>
                <a:lnTo>
                  <a:pt x="590044" y="5824314"/>
                </a:lnTo>
                <a:lnTo>
                  <a:pt x="543670" y="5913289"/>
                </a:lnTo>
                <a:lnTo>
                  <a:pt x="520636" y="5957870"/>
                </a:lnTo>
                <a:lnTo>
                  <a:pt x="497745" y="6002527"/>
                </a:lnTo>
                <a:lnTo>
                  <a:pt x="475031" y="6047273"/>
                </a:lnTo>
                <a:lnTo>
                  <a:pt x="452523" y="6092119"/>
                </a:lnTo>
                <a:lnTo>
                  <a:pt x="430255" y="6137076"/>
                </a:lnTo>
                <a:lnTo>
                  <a:pt x="408256" y="6182155"/>
                </a:lnTo>
                <a:lnTo>
                  <a:pt x="386560" y="6227368"/>
                </a:lnTo>
                <a:lnTo>
                  <a:pt x="365198" y="6272726"/>
                </a:lnTo>
                <a:lnTo>
                  <a:pt x="344200" y="6318241"/>
                </a:lnTo>
                <a:lnTo>
                  <a:pt x="323600" y="6363924"/>
                </a:lnTo>
                <a:lnTo>
                  <a:pt x="303428" y="6409785"/>
                </a:lnTo>
                <a:lnTo>
                  <a:pt x="283717" y="6455838"/>
                </a:lnTo>
                <a:lnTo>
                  <a:pt x="264497" y="6502092"/>
                </a:lnTo>
                <a:lnTo>
                  <a:pt x="245800" y="6548560"/>
                </a:lnTo>
                <a:lnTo>
                  <a:pt x="227658" y="6595252"/>
                </a:lnTo>
                <a:lnTo>
                  <a:pt x="210103" y="6642180"/>
                </a:lnTo>
                <a:lnTo>
                  <a:pt x="193166" y="6689356"/>
                </a:lnTo>
                <a:lnTo>
                  <a:pt x="176729" y="6737240"/>
                </a:lnTo>
                <a:lnTo>
                  <a:pt x="160978" y="6785352"/>
                </a:lnTo>
                <a:lnTo>
                  <a:pt x="145917" y="6833682"/>
                </a:lnTo>
                <a:lnTo>
                  <a:pt x="131544" y="6882221"/>
                </a:lnTo>
                <a:lnTo>
                  <a:pt x="117862" y="6930959"/>
                </a:lnTo>
                <a:lnTo>
                  <a:pt x="104870" y="6979886"/>
                </a:lnTo>
                <a:lnTo>
                  <a:pt x="92572" y="7028991"/>
                </a:lnTo>
                <a:lnTo>
                  <a:pt x="80966" y="7078265"/>
                </a:lnTo>
                <a:lnTo>
                  <a:pt x="70054" y="7127697"/>
                </a:lnTo>
                <a:lnTo>
                  <a:pt x="59838" y="7177279"/>
                </a:lnTo>
                <a:lnTo>
                  <a:pt x="50318" y="7227000"/>
                </a:lnTo>
                <a:lnTo>
                  <a:pt x="41495" y="7276849"/>
                </a:lnTo>
                <a:lnTo>
                  <a:pt x="33369" y="7326818"/>
                </a:lnTo>
                <a:lnTo>
                  <a:pt x="25944" y="7376896"/>
                </a:lnTo>
                <a:lnTo>
                  <a:pt x="19218" y="7427073"/>
                </a:lnTo>
                <a:lnTo>
                  <a:pt x="13193" y="7477339"/>
                </a:lnTo>
                <a:lnTo>
                  <a:pt x="7870" y="7527684"/>
                </a:lnTo>
                <a:lnTo>
                  <a:pt x="3250" y="7578099"/>
                </a:lnTo>
                <a:lnTo>
                  <a:pt x="0" y="7620000"/>
                </a:lnTo>
                <a:lnTo>
                  <a:pt x="7623098" y="7620000"/>
                </a:lnTo>
                <a:lnTo>
                  <a:pt x="7623098" y="0"/>
                </a:lnTo>
                <a:close/>
              </a:path>
            </a:pathLst>
          </a:custGeom>
          <a:solidFill>
            <a:srgbClr val="223D7E">
              <a:alpha val="666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45" name="Google Shape;145;p31"/>
          <p:cNvSpPr/>
          <p:nvPr/>
        </p:nvSpPr>
        <p:spPr>
          <a:xfrm>
            <a:off x="0" y="0"/>
            <a:ext cx="2998775" cy="2417874"/>
          </a:xfrm>
          <a:custGeom>
            <a:rect b="b" l="l" r="r" t="t"/>
            <a:pathLst>
              <a:path extrusionOk="0" h="3582035" w="4164965">
                <a:moveTo>
                  <a:pt x="4164852" y="0"/>
                </a:moveTo>
                <a:lnTo>
                  <a:pt x="0" y="0"/>
                </a:lnTo>
                <a:lnTo>
                  <a:pt x="0" y="3582012"/>
                </a:lnTo>
                <a:lnTo>
                  <a:pt x="3549" y="3579070"/>
                </a:lnTo>
                <a:lnTo>
                  <a:pt x="44213" y="3547461"/>
                </a:lnTo>
                <a:lnTo>
                  <a:pt x="85952" y="3516924"/>
                </a:lnTo>
                <a:lnTo>
                  <a:pt x="128659" y="3487417"/>
                </a:lnTo>
                <a:lnTo>
                  <a:pt x="172226" y="3458901"/>
                </a:lnTo>
                <a:lnTo>
                  <a:pt x="216546" y="3431334"/>
                </a:lnTo>
                <a:lnTo>
                  <a:pt x="261512" y="3404675"/>
                </a:lnTo>
                <a:lnTo>
                  <a:pt x="307016" y="3378885"/>
                </a:lnTo>
                <a:lnTo>
                  <a:pt x="352951" y="3353921"/>
                </a:lnTo>
                <a:lnTo>
                  <a:pt x="399209" y="3329744"/>
                </a:lnTo>
                <a:lnTo>
                  <a:pt x="445682" y="3306313"/>
                </a:lnTo>
                <a:lnTo>
                  <a:pt x="492263" y="3283587"/>
                </a:lnTo>
                <a:lnTo>
                  <a:pt x="538845" y="3261525"/>
                </a:lnTo>
                <a:lnTo>
                  <a:pt x="630976" y="3219283"/>
                </a:lnTo>
                <a:lnTo>
                  <a:pt x="723698" y="3178357"/>
                </a:lnTo>
                <a:lnTo>
                  <a:pt x="816993" y="3138754"/>
                </a:lnTo>
                <a:lnTo>
                  <a:pt x="910842" y="3100482"/>
                </a:lnTo>
                <a:lnTo>
                  <a:pt x="1005225" y="3063547"/>
                </a:lnTo>
                <a:lnTo>
                  <a:pt x="1100123" y="3027956"/>
                </a:lnTo>
                <a:lnTo>
                  <a:pt x="1195517" y="2993718"/>
                </a:lnTo>
                <a:lnTo>
                  <a:pt x="1291388" y="2960840"/>
                </a:lnTo>
                <a:lnTo>
                  <a:pt x="1387717" y="2929328"/>
                </a:lnTo>
                <a:lnTo>
                  <a:pt x="1484484" y="2899191"/>
                </a:lnTo>
                <a:lnTo>
                  <a:pt x="1631624" y="2856109"/>
                </a:lnTo>
                <a:lnTo>
                  <a:pt x="1928871" y="2772414"/>
                </a:lnTo>
                <a:lnTo>
                  <a:pt x="2027494" y="2743197"/>
                </a:lnTo>
                <a:lnTo>
                  <a:pt x="2076560" y="2728013"/>
                </a:lnTo>
                <a:lnTo>
                  <a:pt x="2125416" y="2712346"/>
                </a:lnTo>
                <a:lnTo>
                  <a:pt x="2174025" y="2696125"/>
                </a:lnTo>
                <a:lnTo>
                  <a:pt x="2222353" y="2679276"/>
                </a:lnTo>
                <a:lnTo>
                  <a:pt x="2270365" y="2661726"/>
                </a:lnTo>
                <a:lnTo>
                  <a:pt x="2318024" y="2643401"/>
                </a:lnTo>
                <a:lnTo>
                  <a:pt x="2365295" y="2624230"/>
                </a:lnTo>
                <a:lnTo>
                  <a:pt x="2412144" y="2604137"/>
                </a:lnTo>
                <a:lnTo>
                  <a:pt x="2458534" y="2583051"/>
                </a:lnTo>
                <a:lnTo>
                  <a:pt x="2504430" y="2560898"/>
                </a:lnTo>
                <a:lnTo>
                  <a:pt x="2549797" y="2537605"/>
                </a:lnTo>
                <a:lnTo>
                  <a:pt x="2594600" y="2513099"/>
                </a:lnTo>
                <a:lnTo>
                  <a:pt x="2638803" y="2487307"/>
                </a:lnTo>
                <a:lnTo>
                  <a:pt x="2680923" y="2461091"/>
                </a:lnTo>
                <a:lnTo>
                  <a:pt x="2722219" y="2433743"/>
                </a:lnTo>
                <a:lnTo>
                  <a:pt x="2762692" y="2405298"/>
                </a:lnTo>
                <a:lnTo>
                  <a:pt x="2802345" y="2375788"/>
                </a:lnTo>
                <a:lnTo>
                  <a:pt x="2841181" y="2345247"/>
                </a:lnTo>
                <a:lnTo>
                  <a:pt x="2879202" y="2313708"/>
                </a:lnTo>
                <a:lnTo>
                  <a:pt x="2916411" y="2281204"/>
                </a:lnTo>
                <a:lnTo>
                  <a:pt x="2952810" y="2247769"/>
                </a:lnTo>
                <a:lnTo>
                  <a:pt x="2988402" y="2213436"/>
                </a:lnTo>
                <a:lnTo>
                  <a:pt x="3023190" y="2178238"/>
                </a:lnTo>
                <a:lnTo>
                  <a:pt x="3057175" y="2142208"/>
                </a:lnTo>
                <a:lnTo>
                  <a:pt x="3090362" y="2105380"/>
                </a:lnTo>
                <a:lnTo>
                  <a:pt x="3122751" y="2067787"/>
                </a:lnTo>
                <a:lnTo>
                  <a:pt x="3154346" y="2029463"/>
                </a:lnTo>
                <a:lnTo>
                  <a:pt x="3185150" y="1990439"/>
                </a:lnTo>
                <a:lnTo>
                  <a:pt x="3215164" y="1950751"/>
                </a:lnTo>
                <a:lnTo>
                  <a:pt x="3244392" y="1910431"/>
                </a:lnTo>
                <a:lnTo>
                  <a:pt x="3272836" y="1869512"/>
                </a:lnTo>
                <a:lnTo>
                  <a:pt x="3300498" y="1828027"/>
                </a:lnTo>
                <a:lnTo>
                  <a:pt x="3327381" y="1786011"/>
                </a:lnTo>
                <a:lnTo>
                  <a:pt x="3353488" y="1743495"/>
                </a:lnTo>
                <a:lnTo>
                  <a:pt x="3378822" y="1700514"/>
                </a:lnTo>
                <a:lnTo>
                  <a:pt x="3403384" y="1657101"/>
                </a:lnTo>
                <a:lnTo>
                  <a:pt x="3427177" y="1613289"/>
                </a:lnTo>
                <a:lnTo>
                  <a:pt x="3450204" y="1569111"/>
                </a:lnTo>
                <a:lnTo>
                  <a:pt x="3472468" y="1524600"/>
                </a:lnTo>
                <a:lnTo>
                  <a:pt x="3493970" y="1479791"/>
                </a:lnTo>
                <a:lnTo>
                  <a:pt x="3514924" y="1434327"/>
                </a:lnTo>
                <a:lnTo>
                  <a:pt x="3535234" y="1388590"/>
                </a:lnTo>
                <a:lnTo>
                  <a:pt x="3554961" y="1342605"/>
                </a:lnTo>
                <a:lnTo>
                  <a:pt x="3574166" y="1296398"/>
                </a:lnTo>
                <a:lnTo>
                  <a:pt x="3592912" y="1249995"/>
                </a:lnTo>
                <a:lnTo>
                  <a:pt x="3611259" y="1203423"/>
                </a:lnTo>
                <a:lnTo>
                  <a:pt x="3629269" y="1156706"/>
                </a:lnTo>
                <a:lnTo>
                  <a:pt x="3647003" y="1109872"/>
                </a:lnTo>
                <a:lnTo>
                  <a:pt x="3664522" y="1062946"/>
                </a:lnTo>
                <a:lnTo>
                  <a:pt x="3681887" y="1015953"/>
                </a:lnTo>
                <a:lnTo>
                  <a:pt x="3733677" y="874839"/>
                </a:lnTo>
                <a:lnTo>
                  <a:pt x="3751043" y="827842"/>
                </a:lnTo>
                <a:lnTo>
                  <a:pt x="3768562" y="780908"/>
                </a:lnTo>
                <a:lnTo>
                  <a:pt x="3786295" y="734064"/>
                </a:lnTo>
                <a:lnTo>
                  <a:pt x="3804304" y="687336"/>
                </a:lnTo>
                <a:lnTo>
                  <a:pt x="3822651" y="640749"/>
                </a:lnTo>
                <a:lnTo>
                  <a:pt x="3841396" y="594330"/>
                </a:lnTo>
                <a:lnTo>
                  <a:pt x="3860601" y="548104"/>
                </a:lnTo>
                <a:lnTo>
                  <a:pt x="3880328" y="502097"/>
                </a:lnTo>
                <a:lnTo>
                  <a:pt x="3900637" y="456336"/>
                </a:lnTo>
                <a:lnTo>
                  <a:pt x="3921571" y="410972"/>
                </a:lnTo>
                <a:lnTo>
                  <a:pt x="3943311" y="365827"/>
                </a:lnTo>
                <a:lnTo>
                  <a:pt x="3965879" y="320973"/>
                </a:lnTo>
                <a:lnTo>
                  <a:pt x="3989298" y="276482"/>
                </a:lnTo>
                <a:lnTo>
                  <a:pt x="4013590" y="232426"/>
                </a:lnTo>
                <a:lnTo>
                  <a:pt x="4038777" y="188876"/>
                </a:lnTo>
                <a:lnTo>
                  <a:pt x="4064883" y="145905"/>
                </a:lnTo>
                <a:lnTo>
                  <a:pt x="4091930" y="103584"/>
                </a:lnTo>
                <a:lnTo>
                  <a:pt x="4119941" y="61985"/>
                </a:lnTo>
                <a:lnTo>
                  <a:pt x="4148939" y="21181"/>
                </a:lnTo>
                <a:lnTo>
                  <a:pt x="4164852" y="0"/>
                </a:lnTo>
                <a:close/>
              </a:path>
            </a:pathLst>
          </a:custGeom>
          <a:solidFill>
            <a:srgbClr val="24B484">
              <a:alpha val="784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662631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117" y="2816910"/>
            <a:ext cx="2878578" cy="232658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2"/>
          <p:cNvSpPr/>
          <p:nvPr/>
        </p:nvSpPr>
        <p:spPr>
          <a:xfrm>
            <a:off x="2264040" y="-106954"/>
            <a:ext cx="775800" cy="522000"/>
          </a:xfrm>
          <a:prstGeom prst="roundRect">
            <a:avLst>
              <a:gd fmla="val 16667" name="adj"/>
            </a:avLst>
          </a:prstGeom>
          <a:solidFill>
            <a:srgbClr val="24B484">
              <a:alpha val="47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</a:t>
            </a:r>
            <a:endParaRPr sz="1000"/>
          </a:p>
        </p:txBody>
      </p:sp>
      <p:sp>
        <p:nvSpPr>
          <p:cNvPr id="150" name="Google Shape;150;p32"/>
          <p:cNvSpPr/>
          <p:nvPr/>
        </p:nvSpPr>
        <p:spPr>
          <a:xfrm>
            <a:off x="3122154" y="133650"/>
            <a:ext cx="382500" cy="358500"/>
          </a:xfrm>
          <a:prstGeom prst="roundRect">
            <a:avLst>
              <a:gd fmla="val 16667" name="adj"/>
            </a:avLst>
          </a:prstGeom>
          <a:solidFill>
            <a:srgbClr val="223D7E">
              <a:alpha val="4691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2"/>
          <p:cNvSpPr/>
          <p:nvPr/>
        </p:nvSpPr>
        <p:spPr>
          <a:xfrm>
            <a:off x="2756988" y="492278"/>
            <a:ext cx="282900" cy="265200"/>
          </a:xfrm>
          <a:prstGeom prst="roundRect">
            <a:avLst>
              <a:gd fmla="val 16667" name="adj"/>
            </a:avLst>
          </a:prstGeom>
          <a:solidFill>
            <a:srgbClr val="24B484">
              <a:alpha val="5229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2"/>
          <p:cNvSpPr/>
          <p:nvPr/>
        </p:nvSpPr>
        <p:spPr>
          <a:xfrm>
            <a:off x="8493468" y="4572489"/>
            <a:ext cx="429600" cy="402900"/>
          </a:xfrm>
          <a:prstGeom prst="roundRect">
            <a:avLst>
              <a:gd fmla="val 16667" name="adj"/>
            </a:avLst>
          </a:prstGeom>
          <a:solidFill>
            <a:srgbClr val="24B484">
              <a:alpha val="5229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2"/>
          <p:cNvSpPr/>
          <p:nvPr/>
        </p:nvSpPr>
        <p:spPr>
          <a:xfrm>
            <a:off x="8147286" y="4474878"/>
            <a:ext cx="289500" cy="271500"/>
          </a:xfrm>
          <a:prstGeom prst="roundRect">
            <a:avLst>
              <a:gd fmla="val 16667" name="adj"/>
            </a:avLst>
          </a:prstGeom>
          <a:solidFill>
            <a:srgbClr val="223D7E">
              <a:alpha val="4691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54" name="Google Shape;154;p32"/>
          <p:cNvSpPr/>
          <p:nvPr/>
        </p:nvSpPr>
        <p:spPr>
          <a:xfrm>
            <a:off x="8493468" y="4372989"/>
            <a:ext cx="155400" cy="145800"/>
          </a:xfrm>
          <a:prstGeom prst="roundRect">
            <a:avLst>
              <a:gd fmla="val 16667" name="adj"/>
            </a:avLst>
          </a:prstGeom>
          <a:solidFill>
            <a:srgbClr val="24B484">
              <a:alpha val="5229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 showMasterSp="0">
  <p:cSld name="Title and Content_1"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662631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117" y="2816910"/>
            <a:ext cx="2878578" cy="232658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3"/>
          <p:cNvSpPr/>
          <p:nvPr/>
        </p:nvSpPr>
        <p:spPr>
          <a:xfrm>
            <a:off x="8493468" y="4572489"/>
            <a:ext cx="429600" cy="402900"/>
          </a:xfrm>
          <a:prstGeom prst="roundRect">
            <a:avLst>
              <a:gd fmla="val 16667" name="adj"/>
            </a:avLst>
          </a:prstGeom>
          <a:solidFill>
            <a:srgbClr val="24B484">
              <a:alpha val="1345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3"/>
          <p:cNvSpPr/>
          <p:nvPr/>
        </p:nvSpPr>
        <p:spPr>
          <a:xfrm>
            <a:off x="8147286" y="4474878"/>
            <a:ext cx="289500" cy="271500"/>
          </a:xfrm>
          <a:prstGeom prst="roundRect">
            <a:avLst>
              <a:gd fmla="val 16667" name="adj"/>
            </a:avLst>
          </a:prstGeom>
          <a:solidFill>
            <a:srgbClr val="223D7E">
              <a:alpha val="12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60" name="Google Shape;160;p33"/>
          <p:cNvSpPr/>
          <p:nvPr/>
        </p:nvSpPr>
        <p:spPr>
          <a:xfrm>
            <a:off x="8493468" y="4372989"/>
            <a:ext cx="155400" cy="145800"/>
          </a:xfrm>
          <a:prstGeom prst="roundRect">
            <a:avLst>
              <a:gd fmla="val 16667" name="adj"/>
            </a:avLst>
          </a:prstGeom>
          <a:solidFill>
            <a:srgbClr val="24B484">
              <a:alpha val="12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500" u="none" cap="none" strike="noStrike">
                <a:solidFill>
                  <a:srgbClr val="223D7E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163" name="Google Shape;163;p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9pPr>
          </a:lstStyle>
          <a:p/>
        </p:txBody>
      </p:sp>
      <p:sp>
        <p:nvSpPr>
          <p:cNvPr id="165" name="Google Shape;165;p34"/>
          <p:cNvSpPr txBox="1"/>
          <p:nvPr>
            <p:ph idx="10" type="dt"/>
          </p:nvPr>
        </p:nvSpPr>
        <p:spPr>
          <a:xfrm>
            <a:off x="45720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9pPr>
          </a:lstStyle>
          <a:p/>
        </p:txBody>
      </p:sp>
      <p:sp>
        <p:nvSpPr>
          <p:cNvPr id="166" name="Google Shape;166;p34"/>
          <p:cNvSpPr txBox="1"/>
          <p:nvPr>
            <p:ph idx="12" type="sldNum"/>
          </p:nvPr>
        </p:nvSpPr>
        <p:spPr>
          <a:xfrm>
            <a:off x="658368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5"/>
          <p:cNvSpPr txBox="1"/>
          <p:nvPr>
            <p:ph type="title"/>
          </p:nvPr>
        </p:nvSpPr>
        <p:spPr>
          <a:xfrm>
            <a:off x="1698763" y="1345745"/>
            <a:ext cx="57465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500" u="none" cap="none" strike="noStrike">
                <a:solidFill>
                  <a:srgbClr val="223D7E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169" name="Google Shape;169;p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9pPr>
          </a:lstStyle>
          <a:p/>
        </p:txBody>
      </p:sp>
      <p:sp>
        <p:nvSpPr>
          <p:cNvPr id="172" name="Google Shape;172;p35"/>
          <p:cNvSpPr txBox="1"/>
          <p:nvPr>
            <p:ph idx="10" type="dt"/>
          </p:nvPr>
        </p:nvSpPr>
        <p:spPr>
          <a:xfrm>
            <a:off x="45720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9pPr>
          </a:lstStyle>
          <a:p/>
        </p:txBody>
      </p:sp>
      <p:sp>
        <p:nvSpPr>
          <p:cNvPr id="173" name="Google Shape;173;p35"/>
          <p:cNvSpPr txBox="1"/>
          <p:nvPr>
            <p:ph idx="12" type="sldNum"/>
          </p:nvPr>
        </p:nvSpPr>
        <p:spPr>
          <a:xfrm>
            <a:off x="658368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6"/>
          <p:cNvSpPr txBox="1"/>
          <p:nvPr>
            <p:ph type="title"/>
          </p:nvPr>
        </p:nvSpPr>
        <p:spPr>
          <a:xfrm>
            <a:off x="1698763" y="1345745"/>
            <a:ext cx="57465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500" u="none" cap="none" strike="noStrike">
                <a:solidFill>
                  <a:srgbClr val="223D7E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176" name="Google Shape;176;p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9pPr>
          </a:lstStyle>
          <a:p/>
        </p:txBody>
      </p:sp>
      <p:sp>
        <p:nvSpPr>
          <p:cNvPr id="177" name="Google Shape;177;p36"/>
          <p:cNvSpPr txBox="1"/>
          <p:nvPr>
            <p:ph idx="10" type="dt"/>
          </p:nvPr>
        </p:nvSpPr>
        <p:spPr>
          <a:xfrm>
            <a:off x="45720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9pPr>
          </a:lstStyle>
          <a:p/>
        </p:txBody>
      </p:sp>
      <p:sp>
        <p:nvSpPr>
          <p:cNvPr id="178" name="Google Shape;178;p36"/>
          <p:cNvSpPr txBox="1"/>
          <p:nvPr>
            <p:ph idx="12" type="sldNum"/>
          </p:nvPr>
        </p:nvSpPr>
        <p:spPr>
          <a:xfrm>
            <a:off x="658368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 Slide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7"/>
          <p:cNvPicPr preferRelativeResize="0"/>
          <p:nvPr/>
        </p:nvPicPr>
        <p:blipFill rotWithShape="1">
          <a:blip r:embed="rId2">
            <a:alphaModFix/>
          </a:blip>
          <a:srcRect b="0" l="36976" r="0" t="39569"/>
          <a:stretch/>
        </p:blipFill>
        <p:spPr>
          <a:xfrm>
            <a:off x="0" y="0"/>
            <a:ext cx="2369450" cy="13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899" y="3666775"/>
            <a:ext cx="1826099" cy="14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 1" showMasterSp="0">
  <p:cSld name="OBJECT_1_1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8"/>
          <p:cNvSpPr/>
          <p:nvPr/>
        </p:nvSpPr>
        <p:spPr>
          <a:xfrm>
            <a:off x="0" y="0"/>
            <a:ext cx="4820947" cy="3886508"/>
          </a:xfrm>
          <a:custGeom>
            <a:rect b="b" l="l" r="r" t="t"/>
            <a:pathLst>
              <a:path extrusionOk="0" h="3582035" w="4164965">
                <a:moveTo>
                  <a:pt x="4164852" y="0"/>
                </a:moveTo>
                <a:lnTo>
                  <a:pt x="0" y="0"/>
                </a:lnTo>
                <a:lnTo>
                  <a:pt x="0" y="3582012"/>
                </a:lnTo>
                <a:lnTo>
                  <a:pt x="3549" y="3579070"/>
                </a:lnTo>
                <a:lnTo>
                  <a:pt x="44213" y="3547461"/>
                </a:lnTo>
                <a:lnTo>
                  <a:pt x="85952" y="3516924"/>
                </a:lnTo>
                <a:lnTo>
                  <a:pt x="128659" y="3487417"/>
                </a:lnTo>
                <a:lnTo>
                  <a:pt x="172226" y="3458901"/>
                </a:lnTo>
                <a:lnTo>
                  <a:pt x="216546" y="3431334"/>
                </a:lnTo>
                <a:lnTo>
                  <a:pt x="261512" y="3404675"/>
                </a:lnTo>
                <a:lnTo>
                  <a:pt x="307016" y="3378885"/>
                </a:lnTo>
                <a:lnTo>
                  <a:pt x="352951" y="3353921"/>
                </a:lnTo>
                <a:lnTo>
                  <a:pt x="399209" y="3329744"/>
                </a:lnTo>
                <a:lnTo>
                  <a:pt x="445682" y="3306313"/>
                </a:lnTo>
                <a:lnTo>
                  <a:pt x="492263" y="3283587"/>
                </a:lnTo>
                <a:lnTo>
                  <a:pt x="538845" y="3261525"/>
                </a:lnTo>
                <a:lnTo>
                  <a:pt x="630976" y="3219283"/>
                </a:lnTo>
                <a:lnTo>
                  <a:pt x="723698" y="3178357"/>
                </a:lnTo>
                <a:lnTo>
                  <a:pt x="816993" y="3138754"/>
                </a:lnTo>
                <a:lnTo>
                  <a:pt x="910842" y="3100482"/>
                </a:lnTo>
                <a:lnTo>
                  <a:pt x="1005225" y="3063547"/>
                </a:lnTo>
                <a:lnTo>
                  <a:pt x="1100123" y="3027956"/>
                </a:lnTo>
                <a:lnTo>
                  <a:pt x="1195517" y="2993718"/>
                </a:lnTo>
                <a:lnTo>
                  <a:pt x="1291388" y="2960840"/>
                </a:lnTo>
                <a:lnTo>
                  <a:pt x="1387717" y="2929328"/>
                </a:lnTo>
                <a:lnTo>
                  <a:pt x="1484484" y="2899191"/>
                </a:lnTo>
                <a:lnTo>
                  <a:pt x="1631624" y="2856109"/>
                </a:lnTo>
                <a:lnTo>
                  <a:pt x="1928871" y="2772414"/>
                </a:lnTo>
                <a:lnTo>
                  <a:pt x="2027494" y="2743197"/>
                </a:lnTo>
                <a:lnTo>
                  <a:pt x="2076560" y="2728013"/>
                </a:lnTo>
                <a:lnTo>
                  <a:pt x="2125416" y="2712346"/>
                </a:lnTo>
                <a:lnTo>
                  <a:pt x="2174025" y="2696125"/>
                </a:lnTo>
                <a:lnTo>
                  <a:pt x="2222353" y="2679276"/>
                </a:lnTo>
                <a:lnTo>
                  <a:pt x="2270365" y="2661726"/>
                </a:lnTo>
                <a:lnTo>
                  <a:pt x="2318024" y="2643401"/>
                </a:lnTo>
                <a:lnTo>
                  <a:pt x="2365295" y="2624230"/>
                </a:lnTo>
                <a:lnTo>
                  <a:pt x="2412144" y="2604137"/>
                </a:lnTo>
                <a:lnTo>
                  <a:pt x="2458534" y="2583051"/>
                </a:lnTo>
                <a:lnTo>
                  <a:pt x="2504430" y="2560898"/>
                </a:lnTo>
                <a:lnTo>
                  <a:pt x="2549797" y="2537605"/>
                </a:lnTo>
                <a:lnTo>
                  <a:pt x="2594600" y="2513099"/>
                </a:lnTo>
                <a:lnTo>
                  <a:pt x="2638803" y="2487307"/>
                </a:lnTo>
                <a:lnTo>
                  <a:pt x="2680923" y="2461091"/>
                </a:lnTo>
                <a:lnTo>
                  <a:pt x="2722219" y="2433743"/>
                </a:lnTo>
                <a:lnTo>
                  <a:pt x="2762692" y="2405298"/>
                </a:lnTo>
                <a:lnTo>
                  <a:pt x="2802345" y="2375788"/>
                </a:lnTo>
                <a:lnTo>
                  <a:pt x="2841181" y="2345247"/>
                </a:lnTo>
                <a:lnTo>
                  <a:pt x="2879202" y="2313708"/>
                </a:lnTo>
                <a:lnTo>
                  <a:pt x="2916411" y="2281204"/>
                </a:lnTo>
                <a:lnTo>
                  <a:pt x="2952810" y="2247769"/>
                </a:lnTo>
                <a:lnTo>
                  <a:pt x="2988402" y="2213436"/>
                </a:lnTo>
                <a:lnTo>
                  <a:pt x="3023190" y="2178238"/>
                </a:lnTo>
                <a:lnTo>
                  <a:pt x="3057175" y="2142208"/>
                </a:lnTo>
                <a:lnTo>
                  <a:pt x="3090362" y="2105380"/>
                </a:lnTo>
                <a:lnTo>
                  <a:pt x="3122751" y="2067787"/>
                </a:lnTo>
                <a:lnTo>
                  <a:pt x="3154346" y="2029463"/>
                </a:lnTo>
                <a:lnTo>
                  <a:pt x="3185150" y="1990439"/>
                </a:lnTo>
                <a:lnTo>
                  <a:pt x="3215164" y="1950751"/>
                </a:lnTo>
                <a:lnTo>
                  <a:pt x="3244392" y="1910431"/>
                </a:lnTo>
                <a:lnTo>
                  <a:pt x="3272836" y="1869512"/>
                </a:lnTo>
                <a:lnTo>
                  <a:pt x="3300498" y="1828027"/>
                </a:lnTo>
                <a:lnTo>
                  <a:pt x="3327381" y="1786011"/>
                </a:lnTo>
                <a:lnTo>
                  <a:pt x="3353488" y="1743495"/>
                </a:lnTo>
                <a:lnTo>
                  <a:pt x="3378822" y="1700514"/>
                </a:lnTo>
                <a:lnTo>
                  <a:pt x="3403384" y="1657101"/>
                </a:lnTo>
                <a:lnTo>
                  <a:pt x="3427177" y="1613289"/>
                </a:lnTo>
                <a:lnTo>
                  <a:pt x="3450204" y="1569111"/>
                </a:lnTo>
                <a:lnTo>
                  <a:pt x="3472468" y="1524600"/>
                </a:lnTo>
                <a:lnTo>
                  <a:pt x="3493970" y="1479791"/>
                </a:lnTo>
                <a:lnTo>
                  <a:pt x="3514924" y="1434327"/>
                </a:lnTo>
                <a:lnTo>
                  <a:pt x="3535234" y="1388590"/>
                </a:lnTo>
                <a:lnTo>
                  <a:pt x="3554961" y="1342605"/>
                </a:lnTo>
                <a:lnTo>
                  <a:pt x="3574166" y="1296398"/>
                </a:lnTo>
                <a:lnTo>
                  <a:pt x="3592912" y="1249995"/>
                </a:lnTo>
                <a:lnTo>
                  <a:pt x="3611259" y="1203423"/>
                </a:lnTo>
                <a:lnTo>
                  <a:pt x="3629269" y="1156706"/>
                </a:lnTo>
                <a:lnTo>
                  <a:pt x="3647003" y="1109872"/>
                </a:lnTo>
                <a:lnTo>
                  <a:pt x="3664522" y="1062946"/>
                </a:lnTo>
                <a:lnTo>
                  <a:pt x="3681887" y="1015953"/>
                </a:lnTo>
                <a:lnTo>
                  <a:pt x="3733677" y="874839"/>
                </a:lnTo>
                <a:lnTo>
                  <a:pt x="3751043" y="827842"/>
                </a:lnTo>
                <a:lnTo>
                  <a:pt x="3768562" y="780908"/>
                </a:lnTo>
                <a:lnTo>
                  <a:pt x="3786295" y="734064"/>
                </a:lnTo>
                <a:lnTo>
                  <a:pt x="3804304" y="687336"/>
                </a:lnTo>
                <a:lnTo>
                  <a:pt x="3822651" y="640749"/>
                </a:lnTo>
                <a:lnTo>
                  <a:pt x="3841396" y="594330"/>
                </a:lnTo>
                <a:lnTo>
                  <a:pt x="3860601" y="548104"/>
                </a:lnTo>
                <a:lnTo>
                  <a:pt x="3880328" y="502097"/>
                </a:lnTo>
                <a:lnTo>
                  <a:pt x="3900637" y="456336"/>
                </a:lnTo>
                <a:lnTo>
                  <a:pt x="3921571" y="410972"/>
                </a:lnTo>
                <a:lnTo>
                  <a:pt x="3943311" y="365827"/>
                </a:lnTo>
                <a:lnTo>
                  <a:pt x="3965879" y="320973"/>
                </a:lnTo>
                <a:lnTo>
                  <a:pt x="3989298" y="276482"/>
                </a:lnTo>
                <a:lnTo>
                  <a:pt x="4013590" y="232426"/>
                </a:lnTo>
                <a:lnTo>
                  <a:pt x="4038777" y="188876"/>
                </a:lnTo>
                <a:lnTo>
                  <a:pt x="4064883" y="145905"/>
                </a:lnTo>
                <a:lnTo>
                  <a:pt x="4091930" y="103584"/>
                </a:lnTo>
                <a:lnTo>
                  <a:pt x="4119941" y="61985"/>
                </a:lnTo>
                <a:lnTo>
                  <a:pt x="4148939" y="21181"/>
                </a:lnTo>
                <a:lnTo>
                  <a:pt x="4164852" y="0"/>
                </a:lnTo>
                <a:close/>
              </a:path>
            </a:pathLst>
          </a:custGeom>
          <a:solidFill>
            <a:srgbClr val="24B484">
              <a:alpha val="784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2">
  <p:cSld name="Title Slide_2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025882" cy="174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710" y="3393969"/>
            <a:ext cx="2163459" cy="174953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9"/>
          <p:cNvSpPr/>
          <p:nvPr/>
        </p:nvSpPr>
        <p:spPr>
          <a:xfrm>
            <a:off x="8493468" y="4572489"/>
            <a:ext cx="429600" cy="402900"/>
          </a:xfrm>
          <a:prstGeom prst="roundRect">
            <a:avLst>
              <a:gd fmla="val 16667" name="adj"/>
            </a:avLst>
          </a:prstGeom>
          <a:solidFill>
            <a:srgbClr val="24B484">
              <a:alpha val="1345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9"/>
          <p:cNvSpPr/>
          <p:nvPr/>
        </p:nvSpPr>
        <p:spPr>
          <a:xfrm>
            <a:off x="8147286" y="4474878"/>
            <a:ext cx="289500" cy="271500"/>
          </a:xfrm>
          <a:prstGeom prst="roundRect">
            <a:avLst>
              <a:gd fmla="val 16667" name="adj"/>
            </a:avLst>
          </a:prstGeom>
          <a:solidFill>
            <a:srgbClr val="223D7E">
              <a:alpha val="12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89" name="Google Shape;189;p39"/>
          <p:cNvSpPr/>
          <p:nvPr/>
        </p:nvSpPr>
        <p:spPr>
          <a:xfrm>
            <a:off x="8493468" y="4372989"/>
            <a:ext cx="155400" cy="145800"/>
          </a:xfrm>
          <a:prstGeom prst="roundRect">
            <a:avLst>
              <a:gd fmla="val 16667" name="adj"/>
            </a:avLst>
          </a:prstGeom>
          <a:solidFill>
            <a:srgbClr val="24B484">
              <a:alpha val="12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 1">
  <p:cSld name="Title Slide_1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039124" cy="1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1749" y="3613300"/>
            <a:ext cx="1892251" cy="153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">
  <p:cSld name="Content Slide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2850" y="-28000"/>
            <a:ext cx="5439753" cy="526247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1"/>
          <p:cNvSpPr txBox="1"/>
          <p:nvPr>
            <p:ph idx="12" type="sldNum"/>
          </p:nvPr>
        </p:nvSpPr>
        <p:spPr>
          <a:xfrm>
            <a:off x="6968228" y="480926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7992"/>
            <a:ext cx="3247049" cy="5262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1800" y="-28000"/>
            <a:ext cx="3872201" cy="5262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2 1">
  <p:cSld name="Title Slide_2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025882" cy="174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obj">
  <p:cSld name="OBJECT"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4"/>
          <p:cNvSpPr/>
          <p:nvPr/>
        </p:nvSpPr>
        <p:spPr>
          <a:xfrm>
            <a:off x="3655369" y="0"/>
            <a:ext cx="5488686" cy="5143500"/>
          </a:xfrm>
          <a:custGeom>
            <a:rect b="b" l="l" r="r" t="t"/>
            <a:pathLst>
              <a:path extrusionOk="0" h="7620000" w="7623175">
                <a:moveTo>
                  <a:pt x="7623098" y="0"/>
                </a:moveTo>
                <a:lnTo>
                  <a:pt x="3505032" y="0"/>
                </a:lnTo>
                <a:lnTo>
                  <a:pt x="3481222" y="18732"/>
                </a:lnTo>
                <a:lnTo>
                  <a:pt x="3441572" y="47461"/>
                </a:lnTo>
                <a:lnTo>
                  <a:pt x="3402804" y="77344"/>
                </a:lnTo>
                <a:lnTo>
                  <a:pt x="3364940" y="108347"/>
                </a:lnTo>
                <a:lnTo>
                  <a:pt x="3327999" y="140439"/>
                </a:lnTo>
                <a:lnTo>
                  <a:pt x="3292004" y="173584"/>
                </a:lnTo>
                <a:lnTo>
                  <a:pt x="3256973" y="207751"/>
                </a:lnTo>
                <a:lnTo>
                  <a:pt x="3222929" y="242905"/>
                </a:lnTo>
                <a:lnTo>
                  <a:pt x="3189893" y="279013"/>
                </a:lnTo>
                <a:lnTo>
                  <a:pt x="3157884" y="316044"/>
                </a:lnTo>
                <a:lnTo>
                  <a:pt x="3126924" y="353962"/>
                </a:lnTo>
                <a:lnTo>
                  <a:pt x="3097034" y="392734"/>
                </a:lnTo>
                <a:lnTo>
                  <a:pt x="3068234" y="432329"/>
                </a:lnTo>
                <a:lnTo>
                  <a:pt x="3040545" y="472711"/>
                </a:lnTo>
                <a:lnTo>
                  <a:pt x="3013989" y="513849"/>
                </a:lnTo>
                <a:lnTo>
                  <a:pt x="2988585" y="555709"/>
                </a:lnTo>
                <a:lnTo>
                  <a:pt x="2964355" y="598257"/>
                </a:lnTo>
                <a:lnTo>
                  <a:pt x="2941320" y="641460"/>
                </a:lnTo>
                <a:lnTo>
                  <a:pt x="2919500" y="685286"/>
                </a:lnTo>
                <a:lnTo>
                  <a:pt x="2898916" y="729700"/>
                </a:lnTo>
                <a:lnTo>
                  <a:pt x="2879589" y="774670"/>
                </a:lnTo>
                <a:lnTo>
                  <a:pt x="2861541" y="820162"/>
                </a:lnTo>
                <a:lnTo>
                  <a:pt x="2844790" y="866144"/>
                </a:lnTo>
                <a:lnTo>
                  <a:pt x="2829360" y="912581"/>
                </a:lnTo>
                <a:lnTo>
                  <a:pt x="2815269" y="959441"/>
                </a:lnTo>
                <a:lnTo>
                  <a:pt x="2802540" y="1006690"/>
                </a:lnTo>
                <a:lnTo>
                  <a:pt x="2791192" y="1054295"/>
                </a:lnTo>
                <a:lnTo>
                  <a:pt x="2781248" y="1102224"/>
                </a:lnTo>
                <a:lnTo>
                  <a:pt x="2772727" y="1150441"/>
                </a:lnTo>
                <a:lnTo>
                  <a:pt x="2765508" y="1199584"/>
                </a:lnTo>
                <a:lnTo>
                  <a:pt x="2759635" y="1248841"/>
                </a:lnTo>
                <a:lnTo>
                  <a:pt x="2755023" y="1298204"/>
                </a:lnTo>
                <a:lnTo>
                  <a:pt x="2751589" y="1347664"/>
                </a:lnTo>
                <a:lnTo>
                  <a:pt x="2749248" y="1397215"/>
                </a:lnTo>
                <a:lnTo>
                  <a:pt x="2747916" y="1446847"/>
                </a:lnTo>
                <a:lnTo>
                  <a:pt x="2747510" y="1496553"/>
                </a:lnTo>
                <a:lnTo>
                  <a:pt x="2747944" y="1546325"/>
                </a:lnTo>
                <a:lnTo>
                  <a:pt x="2749135" y="1596154"/>
                </a:lnTo>
                <a:lnTo>
                  <a:pt x="2750999" y="1646033"/>
                </a:lnTo>
                <a:lnTo>
                  <a:pt x="2753452" y="1695954"/>
                </a:lnTo>
                <a:lnTo>
                  <a:pt x="2756409" y="1745908"/>
                </a:lnTo>
                <a:lnTo>
                  <a:pt x="2759786" y="1795888"/>
                </a:lnTo>
                <a:lnTo>
                  <a:pt x="2763500" y="1845886"/>
                </a:lnTo>
                <a:lnTo>
                  <a:pt x="2767465" y="1895893"/>
                </a:lnTo>
                <a:lnTo>
                  <a:pt x="2771599" y="1945901"/>
                </a:lnTo>
                <a:lnTo>
                  <a:pt x="2780034" y="2045890"/>
                </a:lnTo>
                <a:lnTo>
                  <a:pt x="2784167" y="2095854"/>
                </a:lnTo>
                <a:lnTo>
                  <a:pt x="2788132" y="2145788"/>
                </a:lnTo>
                <a:lnTo>
                  <a:pt x="2791844" y="2195683"/>
                </a:lnTo>
                <a:lnTo>
                  <a:pt x="2795220" y="2245531"/>
                </a:lnTo>
                <a:lnTo>
                  <a:pt x="2798175" y="2295325"/>
                </a:lnTo>
                <a:lnTo>
                  <a:pt x="2800625" y="2345055"/>
                </a:lnTo>
                <a:lnTo>
                  <a:pt x="2802485" y="2394715"/>
                </a:lnTo>
                <a:lnTo>
                  <a:pt x="2803673" y="2444296"/>
                </a:lnTo>
                <a:lnTo>
                  <a:pt x="2804103" y="2493789"/>
                </a:lnTo>
                <a:lnTo>
                  <a:pt x="2803693" y="2543188"/>
                </a:lnTo>
                <a:lnTo>
                  <a:pt x="2802356" y="2592484"/>
                </a:lnTo>
                <a:lnTo>
                  <a:pt x="2800010" y="2641668"/>
                </a:lnTo>
                <a:lnTo>
                  <a:pt x="2796570" y="2690734"/>
                </a:lnTo>
                <a:lnTo>
                  <a:pt x="2791953" y="2739672"/>
                </a:lnTo>
                <a:lnTo>
                  <a:pt x="2786073" y="2788475"/>
                </a:lnTo>
                <a:lnTo>
                  <a:pt x="2778848" y="2837135"/>
                </a:lnTo>
                <a:lnTo>
                  <a:pt x="2770192" y="2885644"/>
                </a:lnTo>
                <a:lnTo>
                  <a:pt x="2760022" y="2933993"/>
                </a:lnTo>
                <a:lnTo>
                  <a:pt x="2748254" y="2982175"/>
                </a:lnTo>
                <a:lnTo>
                  <a:pt x="2734806" y="3030194"/>
                </a:lnTo>
                <a:lnTo>
                  <a:pt x="2719816" y="3077591"/>
                </a:lnTo>
                <a:lnTo>
                  <a:pt x="2703336" y="3124374"/>
                </a:lnTo>
                <a:lnTo>
                  <a:pt x="2685420" y="3170551"/>
                </a:lnTo>
                <a:lnTo>
                  <a:pt x="2666123" y="3216129"/>
                </a:lnTo>
                <a:lnTo>
                  <a:pt x="2645497" y="3261117"/>
                </a:lnTo>
                <a:lnTo>
                  <a:pt x="2623597" y="3305522"/>
                </a:lnTo>
                <a:lnTo>
                  <a:pt x="2600477" y="3349353"/>
                </a:lnTo>
                <a:lnTo>
                  <a:pt x="2576189" y="3392617"/>
                </a:lnTo>
                <a:lnTo>
                  <a:pt x="2550788" y="3435323"/>
                </a:lnTo>
                <a:lnTo>
                  <a:pt x="2524327" y="3477478"/>
                </a:lnTo>
                <a:lnTo>
                  <a:pt x="2496861" y="3519089"/>
                </a:lnTo>
                <a:lnTo>
                  <a:pt x="2468443" y="3560166"/>
                </a:lnTo>
                <a:lnTo>
                  <a:pt x="2439126" y="3600716"/>
                </a:lnTo>
                <a:lnTo>
                  <a:pt x="2408965" y="3640747"/>
                </a:lnTo>
                <a:lnTo>
                  <a:pt x="2378012" y="3680267"/>
                </a:lnTo>
                <a:lnTo>
                  <a:pt x="2346323" y="3719283"/>
                </a:lnTo>
                <a:lnTo>
                  <a:pt x="2313950" y="3757804"/>
                </a:lnTo>
                <a:lnTo>
                  <a:pt x="2280948" y="3795837"/>
                </a:lnTo>
                <a:lnTo>
                  <a:pt x="2247369" y="3833391"/>
                </a:lnTo>
                <a:lnTo>
                  <a:pt x="2213269" y="3870474"/>
                </a:lnTo>
                <a:lnTo>
                  <a:pt x="2178700" y="3907093"/>
                </a:lnTo>
                <a:lnTo>
                  <a:pt x="2143716" y="3943256"/>
                </a:lnTo>
                <a:lnTo>
                  <a:pt x="2108371" y="3978971"/>
                </a:lnTo>
                <a:lnTo>
                  <a:pt x="2072718" y="4014246"/>
                </a:lnTo>
                <a:lnTo>
                  <a:pt x="2036812" y="4049089"/>
                </a:lnTo>
                <a:lnTo>
                  <a:pt x="2000658" y="4083590"/>
                </a:lnTo>
                <a:lnTo>
                  <a:pt x="1964252" y="4117857"/>
                </a:lnTo>
                <a:lnTo>
                  <a:pt x="1890833" y="4185827"/>
                </a:lnTo>
                <a:lnTo>
                  <a:pt x="1594562" y="4455231"/>
                </a:lnTo>
                <a:lnTo>
                  <a:pt x="1521340" y="4523334"/>
                </a:lnTo>
                <a:lnTo>
                  <a:pt x="1485061" y="4557687"/>
                </a:lnTo>
                <a:lnTo>
                  <a:pt x="1449053" y="4592286"/>
                </a:lnTo>
                <a:lnTo>
                  <a:pt x="1413355" y="4627166"/>
                </a:lnTo>
                <a:lnTo>
                  <a:pt x="1378002" y="4662362"/>
                </a:lnTo>
                <a:lnTo>
                  <a:pt x="1343033" y="4697907"/>
                </a:lnTo>
                <a:lnTo>
                  <a:pt x="1308485" y="4733835"/>
                </a:lnTo>
                <a:lnTo>
                  <a:pt x="1274395" y="4770182"/>
                </a:lnTo>
                <a:lnTo>
                  <a:pt x="1240800" y="4806981"/>
                </a:lnTo>
                <a:lnTo>
                  <a:pt x="1207739" y="4844267"/>
                </a:lnTo>
                <a:lnTo>
                  <a:pt x="1175247" y="4882074"/>
                </a:lnTo>
                <a:lnTo>
                  <a:pt x="1143364" y="4920436"/>
                </a:lnTo>
                <a:lnTo>
                  <a:pt x="1112125" y="4959387"/>
                </a:lnTo>
                <a:lnTo>
                  <a:pt x="1081197" y="4999424"/>
                </a:lnTo>
                <a:lnTo>
                  <a:pt x="1051006" y="5039978"/>
                </a:lnTo>
                <a:lnTo>
                  <a:pt x="1021514" y="5081020"/>
                </a:lnTo>
                <a:lnTo>
                  <a:pt x="992683" y="5122521"/>
                </a:lnTo>
                <a:lnTo>
                  <a:pt x="964474" y="5164449"/>
                </a:lnTo>
                <a:lnTo>
                  <a:pt x="936849" y="5206777"/>
                </a:lnTo>
                <a:lnTo>
                  <a:pt x="909769" y="5249475"/>
                </a:lnTo>
                <a:lnTo>
                  <a:pt x="883196" y="5292512"/>
                </a:lnTo>
                <a:lnTo>
                  <a:pt x="857091" y="5335859"/>
                </a:lnTo>
                <a:lnTo>
                  <a:pt x="831415" y="5379488"/>
                </a:lnTo>
                <a:lnTo>
                  <a:pt x="806131" y="5423367"/>
                </a:lnTo>
                <a:lnTo>
                  <a:pt x="781199" y="5467468"/>
                </a:lnTo>
                <a:lnTo>
                  <a:pt x="756582" y="5511761"/>
                </a:lnTo>
                <a:lnTo>
                  <a:pt x="732240" y="5556217"/>
                </a:lnTo>
                <a:lnTo>
                  <a:pt x="708136" y="5600805"/>
                </a:lnTo>
                <a:lnTo>
                  <a:pt x="684230" y="5645497"/>
                </a:lnTo>
                <a:lnTo>
                  <a:pt x="660484" y="5690262"/>
                </a:lnTo>
                <a:lnTo>
                  <a:pt x="590044" y="5824314"/>
                </a:lnTo>
                <a:lnTo>
                  <a:pt x="543670" y="5913289"/>
                </a:lnTo>
                <a:lnTo>
                  <a:pt x="520636" y="5957870"/>
                </a:lnTo>
                <a:lnTo>
                  <a:pt x="497745" y="6002527"/>
                </a:lnTo>
                <a:lnTo>
                  <a:pt x="475031" y="6047273"/>
                </a:lnTo>
                <a:lnTo>
                  <a:pt x="452523" y="6092119"/>
                </a:lnTo>
                <a:lnTo>
                  <a:pt x="430255" y="6137076"/>
                </a:lnTo>
                <a:lnTo>
                  <a:pt x="408256" y="6182155"/>
                </a:lnTo>
                <a:lnTo>
                  <a:pt x="386560" y="6227368"/>
                </a:lnTo>
                <a:lnTo>
                  <a:pt x="365198" y="6272726"/>
                </a:lnTo>
                <a:lnTo>
                  <a:pt x="344200" y="6318241"/>
                </a:lnTo>
                <a:lnTo>
                  <a:pt x="323600" y="6363924"/>
                </a:lnTo>
                <a:lnTo>
                  <a:pt x="303428" y="6409785"/>
                </a:lnTo>
                <a:lnTo>
                  <a:pt x="283717" y="6455838"/>
                </a:lnTo>
                <a:lnTo>
                  <a:pt x="264497" y="6502092"/>
                </a:lnTo>
                <a:lnTo>
                  <a:pt x="245800" y="6548560"/>
                </a:lnTo>
                <a:lnTo>
                  <a:pt x="227658" y="6595252"/>
                </a:lnTo>
                <a:lnTo>
                  <a:pt x="210103" y="6642180"/>
                </a:lnTo>
                <a:lnTo>
                  <a:pt x="193166" y="6689356"/>
                </a:lnTo>
                <a:lnTo>
                  <a:pt x="176729" y="6737240"/>
                </a:lnTo>
                <a:lnTo>
                  <a:pt x="160978" y="6785352"/>
                </a:lnTo>
                <a:lnTo>
                  <a:pt x="145917" y="6833682"/>
                </a:lnTo>
                <a:lnTo>
                  <a:pt x="131544" y="6882221"/>
                </a:lnTo>
                <a:lnTo>
                  <a:pt x="117862" y="6930959"/>
                </a:lnTo>
                <a:lnTo>
                  <a:pt x="104870" y="6979886"/>
                </a:lnTo>
                <a:lnTo>
                  <a:pt x="92572" y="7028991"/>
                </a:lnTo>
                <a:lnTo>
                  <a:pt x="80966" y="7078265"/>
                </a:lnTo>
                <a:lnTo>
                  <a:pt x="70054" y="7127697"/>
                </a:lnTo>
                <a:lnTo>
                  <a:pt x="59838" y="7177279"/>
                </a:lnTo>
                <a:lnTo>
                  <a:pt x="50318" y="7227000"/>
                </a:lnTo>
                <a:lnTo>
                  <a:pt x="41495" y="7276849"/>
                </a:lnTo>
                <a:lnTo>
                  <a:pt x="33369" y="7326818"/>
                </a:lnTo>
                <a:lnTo>
                  <a:pt x="25944" y="7376896"/>
                </a:lnTo>
                <a:lnTo>
                  <a:pt x="19218" y="7427073"/>
                </a:lnTo>
                <a:lnTo>
                  <a:pt x="13193" y="7477339"/>
                </a:lnTo>
                <a:lnTo>
                  <a:pt x="7870" y="7527684"/>
                </a:lnTo>
                <a:lnTo>
                  <a:pt x="3250" y="7578099"/>
                </a:lnTo>
                <a:lnTo>
                  <a:pt x="0" y="7620000"/>
                </a:lnTo>
                <a:lnTo>
                  <a:pt x="7623098" y="7620000"/>
                </a:lnTo>
                <a:lnTo>
                  <a:pt x="7623098" y="0"/>
                </a:lnTo>
                <a:close/>
              </a:path>
            </a:pathLst>
          </a:custGeom>
          <a:solidFill>
            <a:srgbClr val="223D7E">
              <a:alpha val="666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08" name="Google Shape;208;p44"/>
          <p:cNvSpPr/>
          <p:nvPr/>
        </p:nvSpPr>
        <p:spPr>
          <a:xfrm>
            <a:off x="0" y="0"/>
            <a:ext cx="2998775" cy="2417874"/>
          </a:xfrm>
          <a:custGeom>
            <a:rect b="b" l="l" r="r" t="t"/>
            <a:pathLst>
              <a:path extrusionOk="0" h="3582035" w="4164965">
                <a:moveTo>
                  <a:pt x="4164852" y="0"/>
                </a:moveTo>
                <a:lnTo>
                  <a:pt x="0" y="0"/>
                </a:lnTo>
                <a:lnTo>
                  <a:pt x="0" y="3582012"/>
                </a:lnTo>
                <a:lnTo>
                  <a:pt x="3549" y="3579070"/>
                </a:lnTo>
                <a:lnTo>
                  <a:pt x="44213" y="3547461"/>
                </a:lnTo>
                <a:lnTo>
                  <a:pt x="85952" y="3516924"/>
                </a:lnTo>
                <a:lnTo>
                  <a:pt x="128659" y="3487417"/>
                </a:lnTo>
                <a:lnTo>
                  <a:pt x="172226" y="3458901"/>
                </a:lnTo>
                <a:lnTo>
                  <a:pt x="216546" y="3431334"/>
                </a:lnTo>
                <a:lnTo>
                  <a:pt x="261512" y="3404675"/>
                </a:lnTo>
                <a:lnTo>
                  <a:pt x="307016" y="3378885"/>
                </a:lnTo>
                <a:lnTo>
                  <a:pt x="352951" y="3353921"/>
                </a:lnTo>
                <a:lnTo>
                  <a:pt x="399209" y="3329744"/>
                </a:lnTo>
                <a:lnTo>
                  <a:pt x="445682" y="3306313"/>
                </a:lnTo>
                <a:lnTo>
                  <a:pt x="492263" y="3283587"/>
                </a:lnTo>
                <a:lnTo>
                  <a:pt x="538845" y="3261525"/>
                </a:lnTo>
                <a:lnTo>
                  <a:pt x="630976" y="3219283"/>
                </a:lnTo>
                <a:lnTo>
                  <a:pt x="723698" y="3178357"/>
                </a:lnTo>
                <a:lnTo>
                  <a:pt x="816993" y="3138754"/>
                </a:lnTo>
                <a:lnTo>
                  <a:pt x="910842" y="3100482"/>
                </a:lnTo>
                <a:lnTo>
                  <a:pt x="1005225" y="3063547"/>
                </a:lnTo>
                <a:lnTo>
                  <a:pt x="1100123" y="3027956"/>
                </a:lnTo>
                <a:lnTo>
                  <a:pt x="1195517" y="2993718"/>
                </a:lnTo>
                <a:lnTo>
                  <a:pt x="1291388" y="2960840"/>
                </a:lnTo>
                <a:lnTo>
                  <a:pt x="1387717" y="2929328"/>
                </a:lnTo>
                <a:lnTo>
                  <a:pt x="1484484" y="2899191"/>
                </a:lnTo>
                <a:lnTo>
                  <a:pt x="1631624" y="2856109"/>
                </a:lnTo>
                <a:lnTo>
                  <a:pt x="1928871" y="2772414"/>
                </a:lnTo>
                <a:lnTo>
                  <a:pt x="2027494" y="2743197"/>
                </a:lnTo>
                <a:lnTo>
                  <a:pt x="2076560" y="2728013"/>
                </a:lnTo>
                <a:lnTo>
                  <a:pt x="2125416" y="2712346"/>
                </a:lnTo>
                <a:lnTo>
                  <a:pt x="2174025" y="2696125"/>
                </a:lnTo>
                <a:lnTo>
                  <a:pt x="2222353" y="2679276"/>
                </a:lnTo>
                <a:lnTo>
                  <a:pt x="2270365" y="2661726"/>
                </a:lnTo>
                <a:lnTo>
                  <a:pt x="2318024" y="2643401"/>
                </a:lnTo>
                <a:lnTo>
                  <a:pt x="2365295" y="2624230"/>
                </a:lnTo>
                <a:lnTo>
                  <a:pt x="2412144" y="2604137"/>
                </a:lnTo>
                <a:lnTo>
                  <a:pt x="2458534" y="2583051"/>
                </a:lnTo>
                <a:lnTo>
                  <a:pt x="2504430" y="2560898"/>
                </a:lnTo>
                <a:lnTo>
                  <a:pt x="2549797" y="2537605"/>
                </a:lnTo>
                <a:lnTo>
                  <a:pt x="2594600" y="2513099"/>
                </a:lnTo>
                <a:lnTo>
                  <a:pt x="2638803" y="2487307"/>
                </a:lnTo>
                <a:lnTo>
                  <a:pt x="2680923" y="2461091"/>
                </a:lnTo>
                <a:lnTo>
                  <a:pt x="2722219" y="2433743"/>
                </a:lnTo>
                <a:lnTo>
                  <a:pt x="2762692" y="2405298"/>
                </a:lnTo>
                <a:lnTo>
                  <a:pt x="2802345" y="2375788"/>
                </a:lnTo>
                <a:lnTo>
                  <a:pt x="2841181" y="2345247"/>
                </a:lnTo>
                <a:lnTo>
                  <a:pt x="2879202" y="2313708"/>
                </a:lnTo>
                <a:lnTo>
                  <a:pt x="2916411" y="2281204"/>
                </a:lnTo>
                <a:lnTo>
                  <a:pt x="2952810" y="2247769"/>
                </a:lnTo>
                <a:lnTo>
                  <a:pt x="2988402" y="2213436"/>
                </a:lnTo>
                <a:lnTo>
                  <a:pt x="3023190" y="2178238"/>
                </a:lnTo>
                <a:lnTo>
                  <a:pt x="3057175" y="2142208"/>
                </a:lnTo>
                <a:lnTo>
                  <a:pt x="3090362" y="2105380"/>
                </a:lnTo>
                <a:lnTo>
                  <a:pt x="3122751" y="2067787"/>
                </a:lnTo>
                <a:lnTo>
                  <a:pt x="3154346" y="2029463"/>
                </a:lnTo>
                <a:lnTo>
                  <a:pt x="3185150" y="1990439"/>
                </a:lnTo>
                <a:lnTo>
                  <a:pt x="3215164" y="1950751"/>
                </a:lnTo>
                <a:lnTo>
                  <a:pt x="3244392" y="1910431"/>
                </a:lnTo>
                <a:lnTo>
                  <a:pt x="3272836" y="1869512"/>
                </a:lnTo>
                <a:lnTo>
                  <a:pt x="3300498" y="1828027"/>
                </a:lnTo>
                <a:lnTo>
                  <a:pt x="3327381" y="1786011"/>
                </a:lnTo>
                <a:lnTo>
                  <a:pt x="3353488" y="1743495"/>
                </a:lnTo>
                <a:lnTo>
                  <a:pt x="3378822" y="1700514"/>
                </a:lnTo>
                <a:lnTo>
                  <a:pt x="3403384" y="1657101"/>
                </a:lnTo>
                <a:lnTo>
                  <a:pt x="3427177" y="1613289"/>
                </a:lnTo>
                <a:lnTo>
                  <a:pt x="3450204" y="1569111"/>
                </a:lnTo>
                <a:lnTo>
                  <a:pt x="3472468" y="1524600"/>
                </a:lnTo>
                <a:lnTo>
                  <a:pt x="3493970" y="1479791"/>
                </a:lnTo>
                <a:lnTo>
                  <a:pt x="3514924" y="1434327"/>
                </a:lnTo>
                <a:lnTo>
                  <a:pt x="3535234" y="1388590"/>
                </a:lnTo>
                <a:lnTo>
                  <a:pt x="3554961" y="1342605"/>
                </a:lnTo>
                <a:lnTo>
                  <a:pt x="3574166" y="1296398"/>
                </a:lnTo>
                <a:lnTo>
                  <a:pt x="3592912" y="1249995"/>
                </a:lnTo>
                <a:lnTo>
                  <a:pt x="3611259" y="1203423"/>
                </a:lnTo>
                <a:lnTo>
                  <a:pt x="3629269" y="1156706"/>
                </a:lnTo>
                <a:lnTo>
                  <a:pt x="3647003" y="1109872"/>
                </a:lnTo>
                <a:lnTo>
                  <a:pt x="3664522" y="1062946"/>
                </a:lnTo>
                <a:lnTo>
                  <a:pt x="3681887" y="1015953"/>
                </a:lnTo>
                <a:lnTo>
                  <a:pt x="3733677" y="874839"/>
                </a:lnTo>
                <a:lnTo>
                  <a:pt x="3751043" y="827842"/>
                </a:lnTo>
                <a:lnTo>
                  <a:pt x="3768562" y="780908"/>
                </a:lnTo>
                <a:lnTo>
                  <a:pt x="3786295" y="734064"/>
                </a:lnTo>
                <a:lnTo>
                  <a:pt x="3804304" y="687336"/>
                </a:lnTo>
                <a:lnTo>
                  <a:pt x="3822651" y="640749"/>
                </a:lnTo>
                <a:lnTo>
                  <a:pt x="3841396" y="594330"/>
                </a:lnTo>
                <a:lnTo>
                  <a:pt x="3860601" y="548104"/>
                </a:lnTo>
                <a:lnTo>
                  <a:pt x="3880328" y="502097"/>
                </a:lnTo>
                <a:lnTo>
                  <a:pt x="3900637" y="456336"/>
                </a:lnTo>
                <a:lnTo>
                  <a:pt x="3921571" y="410972"/>
                </a:lnTo>
                <a:lnTo>
                  <a:pt x="3943311" y="365827"/>
                </a:lnTo>
                <a:lnTo>
                  <a:pt x="3965879" y="320973"/>
                </a:lnTo>
                <a:lnTo>
                  <a:pt x="3989298" y="276482"/>
                </a:lnTo>
                <a:lnTo>
                  <a:pt x="4013590" y="232426"/>
                </a:lnTo>
                <a:lnTo>
                  <a:pt x="4038777" y="188876"/>
                </a:lnTo>
                <a:lnTo>
                  <a:pt x="4064883" y="145905"/>
                </a:lnTo>
                <a:lnTo>
                  <a:pt x="4091930" y="103584"/>
                </a:lnTo>
                <a:lnTo>
                  <a:pt x="4119941" y="61985"/>
                </a:lnTo>
                <a:lnTo>
                  <a:pt x="4148939" y="21181"/>
                </a:lnTo>
                <a:lnTo>
                  <a:pt x="4164852" y="0"/>
                </a:lnTo>
                <a:close/>
              </a:path>
            </a:pathLst>
          </a:custGeom>
          <a:solidFill>
            <a:srgbClr val="24B484">
              <a:alpha val="784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09" name="Google Shape;209;p44"/>
          <p:cNvSpPr/>
          <p:nvPr/>
        </p:nvSpPr>
        <p:spPr>
          <a:xfrm>
            <a:off x="8493468" y="4582125"/>
            <a:ext cx="429600" cy="402900"/>
          </a:xfrm>
          <a:prstGeom prst="roundRect">
            <a:avLst>
              <a:gd fmla="val 16667" name="adj"/>
            </a:avLst>
          </a:prstGeom>
          <a:solidFill>
            <a:srgbClr val="24B484">
              <a:alpha val="5229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44"/>
          <p:cNvSpPr/>
          <p:nvPr/>
        </p:nvSpPr>
        <p:spPr>
          <a:xfrm>
            <a:off x="8147286" y="4474878"/>
            <a:ext cx="289500" cy="271500"/>
          </a:xfrm>
          <a:prstGeom prst="roundRect">
            <a:avLst>
              <a:gd fmla="val 16667" name="adj"/>
            </a:avLst>
          </a:prstGeom>
          <a:solidFill>
            <a:srgbClr val="223D7E">
              <a:alpha val="4691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11" name="Google Shape;211;p44"/>
          <p:cNvSpPr/>
          <p:nvPr/>
        </p:nvSpPr>
        <p:spPr>
          <a:xfrm>
            <a:off x="8493468" y="4372989"/>
            <a:ext cx="155400" cy="145800"/>
          </a:xfrm>
          <a:prstGeom prst="roundRect">
            <a:avLst>
              <a:gd fmla="val 16667" name="adj"/>
            </a:avLst>
          </a:prstGeom>
          <a:solidFill>
            <a:srgbClr val="24B484">
              <a:alpha val="5229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662631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117" y="2816910"/>
            <a:ext cx="2878578" cy="232658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5"/>
          <p:cNvSpPr/>
          <p:nvPr/>
        </p:nvSpPr>
        <p:spPr>
          <a:xfrm>
            <a:off x="2264040" y="-106954"/>
            <a:ext cx="775800" cy="522000"/>
          </a:xfrm>
          <a:prstGeom prst="roundRect">
            <a:avLst>
              <a:gd fmla="val 16667" name="adj"/>
            </a:avLst>
          </a:prstGeom>
          <a:solidFill>
            <a:srgbClr val="24B484">
              <a:alpha val="47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</a:t>
            </a:r>
            <a:endParaRPr sz="1000"/>
          </a:p>
        </p:txBody>
      </p:sp>
      <p:sp>
        <p:nvSpPr>
          <p:cNvPr id="216" name="Google Shape;216;p45"/>
          <p:cNvSpPr/>
          <p:nvPr/>
        </p:nvSpPr>
        <p:spPr>
          <a:xfrm>
            <a:off x="3122154" y="133650"/>
            <a:ext cx="382500" cy="358500"/>
          </a:xfrm>
          <a:prstGeom prst="roundRect">
            <a:avLst>
              <a:gd fmla="val 16667" name="adj"/>
            </a:avLst>
          </a:prstGeom>
          <a:solidFill>
            <a:srgbClr val="223D7E">
              <a:alpha val="4691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5"/>
          <p:cNvSpPr/>
          <p:nvPr/>
        </p:nvSpPr>
        <p:spPr>
          <a:xfrm>
            <a:off x="2756988" y="492278"/>
            <a:ext cx="282900" cy="265200"/>
          </a:xfrm>
          <a:prstGeom prst="roundRect">
            <a:avLst>
              <a:gd fmla="val 16667" name="adj"/>
            </a:avLst>
          </a:prstGeom>
          <a:solidFill>
            <a:srgbClr val="24B484">
              <a:alpha val="5229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5"/>
          <p:cNvSpPr/>
          <p:nvPr/>
        </p:nvSpPr>
        <p:spPr>
          <a:xfrm>
            <a:off x="8493468" y="4572489"/>
            <a:ext cx="429600" cy="402900"/>
          </a:xfrm>
          <a:prstGeom prst="roundRect">
            <a:avLst>
              <a:gd fmla="val 16667" name="adj"/>
            </a:avLst>
          </a:prstGeom>
          <a:solidFill>
            <a:srgbClr val="24B484">
              <a:alpha val="5229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5"/>
          <p:cNvSpPr/>
          <p:nvPr/>
        </p:nvSpPr>
        <p:spPr>
          <a:xfrm>
            <a:off x="8147286" y="4474878"/>
            <a:ext cx="289500" cy="271500"/>
          </a:xfrm>
          <a:prstGeom prst="roundRect">
            <a:avLst>
              <a:gd fmla="val 16667" name="adj"/>
            </a:avLst>
          </a:prstGeom>
          <a:solidFill>
            <a:srgbClr val="223D7E">
              <a:alpha val="4691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20" name="Google Shape;220;p45"/>
          <p:cNvSpPr/>
          <p:nvPr/>
        </p:nvSpPr>
        <p:spPr>
          <a:xfrm>
            <a:off x="8493468" y="4372989"/>
            <a:ext cx="155400" cy="145800"/>
          </a:xfrm>
          <a:prstGeom prst="roundRect">
            <a:avLst>
              <a:gd fmla="val 16667" name="adj"/>
            </a:avLst>
          </a:prstGeom>
          <a:solidFill>
            <a:srgbClr val="24B484">
              <a:alpha val="5229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 showMasterSp="0">
  <p:cSld name="Title and Content_1"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662631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117" y="2816910"/>
            <a:ext cx="2878578" cy="232658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6"/>
          <p:cNvSpPr/>
          <p:nvPr/>
        </p:nvSpPr>
        <p:spPr>
          <a:xfrm>
            <a:off x="8493468" y="4572489"/>
            <a:ext cx="429600" cy="402900"/>
          </a:xfrm>
          <a:prstGeom prst="roundRect">
            <a:avLst>
              <a:gd fmla="val 16667" name="adj"/>
            </a:avLst>
          </a:prstGeom>
          <a:solidFill>
            <a:srgbClr val="24B484">
              <a:alpha val="1345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6"/>
          <p:cNvSpPr/>
          <p:nvPr/>
        </p:nvSpPr>
        <p:spPr>
          <a:xfrm>
            <a:off x="8147286" y="4474878"/>
            <a:ext cx="289500" cy="271500"/>
          </a:xfrm>
          <a:prstGeom prst="roundRect">
            <a:avLst>
              <a:gd fmla="val 16667" name="adj"/>
            </a:avLst>
          </a:prstGeom>
          <a:solidFill>
            <a:srgbClr val="223D7E">
              <a:alpha val="12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26" name="Google Shape;226;p46"/>
          <p:cNvSpPr/>
          <p:nvPr/>
        </p:nvSpPr>
        <p:spPr>
          <a:xfrm>
            <a:off x="8493468" y="4372989"/>
            <a:ext cx="155400" cy="145800"/>
          </a:xfrm>
          <a:prstGeom prst="roundRect">
            <a:avLst>
              <a:gd fmla="val 16667" name="adj"/>
            </a:avLst>
          </a:prstGeom>
          <a:solidFill>
            <a:srgbClr val="24B484">
              <a:alpha val="12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 1" showMasterSp="0">
  <p:cSld name="Title and Content_1_1"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7"/>
          <p:cNvPicPr preferRelativeResize="0"/>
          <p:nvPr/>
        </p:nvPicPr>
        <p:blipFill rotWithShape="1">
          <a:blip r:embed="rId2">
            <a:alphaModFix/>
          </a:blip>
          <a:srcRect b="0" l="72448" r="0" t="0"/>
          <a:stretch/>
        </p:blipFill>
        <p:spPr>
          <a:xfrm>
            <a:off x="-2" y="0"/>
            <a:ext cx="182572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117" y="2816910"/>
            <a:ext cx="2878578" cy="232658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7"/>
          <p:cNvSpPr/>
          <p:nvPr/>
        </p:nvSpPr>
        <p:spPr>
          <a:xfrm>
            <a:off x="8493468" y="4572489"/>
            <a:ext cx="429600" cy="402900"/>
          </a:xfrm>
          <a:prstGeom prst="roundRect">
            <a:avLst>
              <a:gd fmla="val 16667" name="adj"/>
            </a:avLst>
          </a:prstGeom>
          <a:solidFill>
            <a:srgbClr val="24B484">
              <a:alpha val="1345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7"/>
          <p:cNvSpPr/>
          <p:nvPr/>
        </p:nvSpPr>
        <p:spPr>
          <a:xfrm>
            <a:off x="8147286" y="4474878"/>
            <a:ext cx="289500" cy="271500"/>
          </a:xfrm>
          <a:prstGeom prst="roundRect">
            <a:avLst>
              <a:gd fmla="val 16667" name="adj"/>
            </a:avLst>
          </a:prstGeom>
          <a:solidFill>
            <a:srgbClr val="223D7E">
              <a:alpha val="12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32" name="Google Shape;232;p47"/>
          <p:cNvSpPr/>
          <p:nvPr/>
        </p:nvSpPr>
        <p:spPr>
          <a:xfrm>
            <a:off x="8493468" y="4372989"/>
            <a:ext cx="155400" cy="145800"/>
          </a:xfrm>
          <a:prstGeom prst="roundRect">
            <a:avLst>
              <a:gd fmla="val 16667" name="adj"/>
            </a:avLst>
          </a:prstGeom>
          <a:solidFill>
            <a:srgbClr val="24B484">
              <a:alpha val="12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648583" cy="2287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710" y="3393969"/>
            <a:ext cx="2163459" cy="174953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8"/>
          <p:cNvSpPr/>
          <p:nvPr/>
        </p:nvSpPr>
        <p:spPr>
          <a:xfrm>
            <a:off x="8493468" y="4572489"/>
            <a:ext cx="429600" cy="402900"/>
          </a:xfrm>
          <a:prstGeom prst="roundRect">
            <a:avLst>
              <a:gd fmla="val 16667" name="adj"/>
            </a:avLst>
          </a:prstGeom>
          <a:solidFill>
            <a:srgbClr val="24B484">
              <a:alpha val="1345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8"/>
          <p:cNvSpPr/>
          <p:nvPr/>
        </p:nvSpPr>
        <p:spPr>
          <a:xfrm>
            <a:off x="8147286" y="4474878"/>
            <a:ext cx="289500" cy="271500"/>
          </a:xfrm>
          <a:prstGeom prst="roundRect">
            <a:avLst>
              <a:gd fmla="val 16667" name="adj"/>
            </a:avLst>
          </a:prstGeom>
          <a:solidFill>
            <a:srgbClr val="223D7E">
              <a:alpha val="12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38" name="Google Shape;238;p48"/>
          <p:cNvSpPr/>
          <p:nvPr/>
        </p:nvSpPr>
        <p:spPr>
          <a:xfrm>
            <a:off x="8493468" y="4372989"/>
            <a:ext cx="155400" cy="145800"/>
          </a:xfrm>
          <a:prstGeom prst="roundRect">
            <a:avLst>
              <a:gd fmla="val 16667" name="adj"/>
            </a:avLst>
          </a:prstGeom>
          <a:solidFill>
            <a:srgbClr val="24B484">
              <a:alpha val="12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9"/>
          <p:cNvSpPr txBox="1"/>
          <p:nvPr>
            <p:ph type="title"/>
          </p:nvPr>
        </p:nvSpPr>
        <p:spPr>
          <a:xfrm>
            <a:off x="1698763" y="1345745"/>
            <a:ext cx="57465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500" u="none" cap="none" strike="noStrike">
                <a:solidFill>
                  <a:srgbClr val="223D7E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241" name="Google Shape;241;p4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4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9pPr>
          </a:lstStyle>
          <a:p/>
        </p:txBody>
      </p:sp>
      <p:sp>
        <p:nvSpPr>
          <p:cNvPr id="244" name="Google Shape;244;p49"/>
          <p:cNvSpPr txBox="1"/>
          <p:nvPr>
            <p:ph idx="10" type="dt"/>
          </p:nvPr>
        </p:nvSpPr>
        <p:spPr>
          <a:xfrm>
            <a:off x="45720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9pPr>
          </a:lstStyle>
          <a:p/>
        </p:txBody>
      </p:sp>
      <p:sp>
        <p:nvSpPr>
          <p:cNvPr id="245" name="Google Shape;245;p49"/>
          <p:cNvSpPr txBox="1"/>
          <p:nvPr>
            <p:ph idx="12" type="sldNum"/>
          </p:nvPr>
        </p:nvSpPr>
        <p:spPr>
          <a:xfrm>
            <a:off x="658368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4550" y="-50811"/>
            <a:ext cx="3711824" cy="320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7680" y="-50811"/>
            <a:ext cx="4097926" cy="392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4550" y="3154500"/>
            <a:ext cx="9356528" cy="20743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50"/>
          <p:cNvSpPr/>
          <p:nvPr/>
        </p:nvSpPr>
        <p:spPr>
          <a:xfrm>
            <a:off x="8493468" y="4572489"/>
            <a:ext cx="429600" cy="402900"/>
          </a:xfrm>
          <a:prstGeom prst="roundRect">
            <a:avLst>
              <a:gd fmla="val 16667" name="adj"/>
            </a:avLst>
          </a:prstGeom>
          <a:solidFill>
            <a:srgbClr val="24B484">
              <a:alpha val="5229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50"/>
          <p:cNvSpPr/>
          <p:nvPr/>
        </p:nvSpPr>
        <p:spPr>
          <a:xfrm>
            <a:off x="8147286" y="4474878"/>
            <a:ext cx="289500" cy="271500"/>
          </a:xfrm>
          <a:prstGeom prst="roundRect">
            <a:avLst>
              <a:gd fmla="val 16667" name="adj"/>
            </a:avLst>
          </a:prstGeom>
          <a:solidFill>
            <a:srgbClr val="223D7E">
              <a:alpha val="4691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52" name="Google Shape;252;p50"/>
          <p:cNvSpPr/>
          <p:nvPr/>
        </p:nvSpPr>
        <p:spPr>
          <a:xfrm>
            <a:off x="8493468" y="4372989"/>
            <a:ext cx="155400" cy="145800"/>
          </a:xfrm>
          <a:prstGeom prst="roundRect">
            <a:avLst>
              <a:gd fmla="val 16667" name="adj"/>
            </a:avLst>
          </a:prstGeom>
          <a:solidFill>
            <a:srgbClr val="24B484">
              <a:alpha val="5229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1"/>
          <p:cNvSpPr txBox="1"/>
          <p:nvPr>
            <p:ph type="title"/>
          </p:nvPr>
        </p:nvSpPr>
        <p:spPr>
          <a:xfrm>
            <a:off x="2853475" y="4234780"/>
            <a:ext cx="6183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b="1" i="0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55" name="Google Shape;25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103" y="4758642"/>
            <a:ext cx="1321375" cy="33896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7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637" y="0"/>
            <a:ext cx="91462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CUSTOM_8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22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 1">
  <p:cSld name="CUSTOM_4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4"/>
          <p:cNvPicPr preferRelativeResize="0"/>
          <p:nvPr/>
        </p:nvPicPr>
        <p:blipFill rotWithShape="1">
          <a:blip r:embed="rId2">
            <a:alphaModFix/>
          </a:blip>
          <a:srcRect b="84614" l="0" r="0" t="0"/>
          <a:stretch/>
        </p:blipFill>
        <p:spPr>
          <a:xfrm>
            <a:off x="0" y="-3"/>
            <a:ext cx="9144000" cy="79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54"/>
          <p:cNvPicPr preferRelativeResize="0"/>
          <p:nvPr/>
        </p:nvPicPr>
        <p:blipFill rotWithShape="1">
          <a:blip r:embed="rId3">
            <a:alphaModFix/>
          </a:blip>
          <a:srcRect b="12405" l="0" r="84886" t="12412"/>
          <a:stretch/>
        </p:blipFill>
        <p:spPr>
          <a:xfrm>
            <a:off x="67697" y="4862516"/>
            <a:ext cx="221281" cy="23147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54"/>
          <p:cNvSpPr txBox="1"/>
          <p:nvPr>
            <p:ph type="title"/>
          </p:nvPr>
        </p:nvSpPr>
        <p:spPr>
          <a:xfrm>
            <a:off x="935150" y="104184"/>
            <a:ext cx="723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65" name="Google Shape;265;p54"/>
          <p:cNvSpPr txBox="1"/>
          <p:nvPr>
            <p:ph idx="12" type="sldNum"/>
          </p:nvPr>
        </p:nvSpPr>
        <p:spPr>
          <a:xfrm>
            <a:off x="8700975" y="4826050"/>
            <a:ext cx="443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55BA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3">
  <p:cSld name="CUSTOM_9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007"/>
            <a:ext cx="9143994" cy="514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4">
  <p:cSld name="CUSTOM_10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4" cy="514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7"/>
          <p:cNvSpPr txBox="1"/>
          <p:nvPr>
            <p:ph type="title"/>
          </p:nvPr>
        </p:nvSpPr>
        <p:spPr>
          <a:xfrm>
            <a:off x="1698763" y="1345745"/>
            <a:ext cx="57465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500" u="none" cap="none" strike="noStrike">
                <a:solidFill>
                  <a:srgbClr val="223D7E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272" name="Google Shape;272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9pPr>
          </a:lstStyle>
          <a:p/>
        </p:txBody>
      </p:sp>
      <p:sp>
        <p:nvSpPr>
          <p:cNvPr id="273" name="Google Shape;273;p57"/>
          <p:cNvSpPr txBox="1"/>
          <p:nvPr>
            <p:ph idx="10" type="dt"/>
          </p:nvPr>
        </p:nvSpPr>
        <p:spPr>
          <a:xfrm>
            <a:off x="45720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9pPr>
          </a:lstStyle>
          <a:p/>
        </p:txBody>
      </p:sp>
      <p:sp>
        <p:nvSpPr>
          <p:cNvPr id="274" name="Google Shape;274;p57"/>
          <p:cNvSpPr txBox="1"/>
          <p:nvPr>
            <p:ph idx="12" type="sldNum"/>
          </p:nvPr>
        </p:nvSpPr>
        <p:spPr>
          <a:xfrm>
            <a:off x="658368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 Slide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3759724" cy="22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0535" y="3393969"/>
            <a:ext cx="2163459" cy="1749532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8"/>
          <p:cNvSpPr/>
          <p:nvPr/>
        </p:nvSpPr>
        <p:spPr>
          <a:xfrm>
            <a:off x="8493468" y="4572489"/>
            <a:ext cx="429600" cy="402900"/>
          </a:xfrm>
          <a:prstGeom prst="roundRect">
            <a:avLst>
              <a:gd fmla="val 16667" name="adj"/>
            </a:avLst>
          </a:prstGeom>
          <a:solidFill>
            <a:srgbClr val="24B484">
              <a:alpha val="1345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58"/>
          <p:cNvSpPr/>
          <p:nvPr/>
        </p:nvSpPr>
        <p:spPr>
          <a:xfrm>
            <a:off x="8147286" y="4474878"/>
            <a:ext cx="289500" cy="271500"/>
          </a:xfrm>
          <a:prstGeom prst="roundRect">
            <a:avLst>
              <a:gd fmla="val 16667" name="adj"/>
            </a:avLst>
          </a:prstGeom>
          <a:solidFill>
            <a:srgbClr val="223D7E">
              <a:alpha val="12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80" name="Google Shape;280;p58"/>
          <p:cNvSpPr/>
          <p:nvPr/>
        </p:nvSpPr>
        <p:spPr>
          <a:xfrm>
            <a:off x="8493468" y="4372989"/>
            <a:ext cx="155400" cy="145800"/>
          </a:xfrm>
          <a:prstGeom prst="roundRect">
            <a:avLst>
              <a:gd fmla="val 16667" name="adj"/>
            </a:avLst>
          </a:prstGeom>
          <a:solidFill>
            <a:srgbClr val="24B484">
              <a:alpha val="12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 1">
  <p:cSld name="CUSTOM_1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obj">
  <p:cSld name="OBJECT"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1"/>
          <p:cNvSpPr/>
          <p:nvPr/>
        </p:nvSpPr>
        <p:spPr>
          <a:xfrm>
            <a:off x="3655369" y="0"/>
            <a:ext cx="5488686" cy="5143500"/>
          </a:xfrm>
          <a:custGeom>
            <a:rect b="b" l="l" r="r" t="t"/>
            <a:pathLst>
              <a:path extrusionOk="0" h="7620000" w="7623175">
                <a:moveTo>
                  <a:pt x="7623098" y="0"/>
                </a:moveTo>
                <a:lnTo>
                  <a:pt x="3505032" y="0"/>
                </a:lnTo>
                <a:lnTo>
                  <a:pt x="3481222" y="18732"/>
                </a:lnTo>
                <a:lnTo>
                  <a:pt x="3441572" y="47461"/>
                </a:lnTo>
                <a:lnTo>
                  <a:pt x="3402804" y="77344"/>
                </a:lnTo>
                <a:lnTo>
                  <a:pt x="3364940" y="108347"/>
                </a:lnTo>
                <a:lnTo>
                  <a:pt x="3327999" y="140439"/>
                </a:lnTo>
                <a:lnTo>
                  <a:pt x="3292004" y="173584"/>
                </a:lnTo>
                <a:lnTo>
                  <a:pt x="3256973" y="207751"/>
                </a:lnTo>
                <a:lnTo>
                  <a:pt x="3222929" y="242905"/>
                </a:lnTo>
                <a:lnTo>
                  <a:pt x="3189893" y="279013"/>
                </a:lnTo>
                <a:lnTo>
                  <a:pt x="3157884" y="316044"/>
                </a:lnTo>
                <a:lnTo>
                  <a:pt x="3126924" y="353962"/>
                </a:lnTo>
                <a:lnTo>
                  <a:pt x="3097034" y="392734"/>
                </a:lnTo>
                <a:lnTo>
                  <a:pt x="3068234" y="432329"/>
                </a:lnTo>
                <a:lnTo>
                  <a:pt x="3040545" y="472711"/>
                </a:lnTo>
                <a:lnTo>
                  <a:pt x="3013989" y="513849"/>
                </a:lnTo>
                <a:lnTo>
                  <a:pt x="2988585" y="555709"/>
                </a:lnTo>
                <a:lnTo>
                  <a:pt x="2964355" y="598257"/>
                </a:lnTo>
                <a:lnTo>
                  <a:pt x="2941320" y="641460"/>
                </a:lnTo>
                <a:lnTo>
                  <a:pt x="2919500" y="685286"/>
                </a:lnTo>
                <a:lnTo>
                  <a:pt x="2898916" y="729700"/>
                </a:lnTo>
                <a:lnTo>
                  <a:pt x="2879589" y="774670"/>
                </a:lnTo>
                <a:lnTo>
                  <a:pt x="2861541" y="820162"/>
                </a:lnTo>
                <a:lnTo>
                  <a:pt x="2844790" y="866144"/>
                </a:lnTo>
                <a:lnTo>
                  <a:pt x="2829360" y="912581"/>
                </a:lnTo>
                <a:lnTo>
                  <a:pt x="2815269" y="959441"/>
                </a:lnTo>
                <a:lnTo>
                  <a:pt x="2802540" y="1006690"/>
                </a:lnTo>
                <a:lnTo>
                  <a:pt x="2791192" y="1054295"/>
                </a:lnTo>
                <a:lnTo>
                  <a:pt x="2781248" y="1102224"/>
                </a:lnTo>
                <a:lnTo>
                  <a:pt x="2772727" y="1150441"/>
                </a:lnTo>
                <a:lnTo>
                  <a:pt x="2765508" y="1199584"/>
                </a:lnTo>
                <a:lnTo>
                  <a:pt x="2759635" y="1248841"/>
                </a:lnTo>
                <a:lnTo>
                  <a:pt x="2755023" y="1298204"/>
                </a:lnTo>
                <a:lnTo>
                  <a:pt x="2751589" y="1347664"/>
                </a:lnTo>
                <a:lnTo>
                  <a:pt x="2749248" y="1397215"/>
                </a:lnTo>
                <a:lnTo>
                  <a:pt x="2747916" y="1446847"/>
                </a:lnTo>
                <a:lnTo>
                  <a:pt x="2747510" y="1496553"/>
                </a:lnTo>
                <a:lnTo>
                  <a:pt x="2747944" y="1546325"/>
                </a:lnTo>
                <a:lnTo>
                  <a:pt x="2749135" y="1596154"/>
                </a:lnTo>
                <a:lnTo>
                  <a:pt x="2750999" y="1646033"/>
                </a:lnTo>
                <a:lnTo>
                  <a:pt x="2753452" y="1695954"/>
                </a:lnTo>
                <a:lnTo>
                  <a:pt x="2756409" y="1745908"/>
                </a:lnTo>
                <a:lnTo>
                  <a:pt x="2759786" y="1795888"/>
                </a:lnTo>
                <a:lnTo>
                  <a:pt x="2763500" y="1845886"/>
                </a:lnTo>
                <a:lnTo>
                  <a:pt x="2767465" y="1895893"/>
                </a:lnTo>
                <a:lnTo>
                  <a:pt x="2771599" y="1945901"/>
                </a:lnTo>
                <a:lnTo>
                  <a:pt x="2780034" y="2045890"/>
                </a:lnTo>
                <a:lnTo>
                  <a:pt x="2784167" y="2095854"/>
                </a:lnTo>
                <a:lnTo>
                  <a:pt x="2788132" y="2145788"/>
                </a:lnTo>
                <a:lnTo>
                  <a:pt x="2791844" y="2195683"/>
                </a:lnTo>
                <a:lnTo>
                  <a:pt x="2795220" y="2245531"/>
                </a:lnTo>
                <a:lnTo>
                  <a:pt x="2798175" y="2295325"/>
                </a:lnTo>
                <a:lnTo>
                  <a:pt x="2800625" y="2345055"/>
                </a:lnTo>
                <a:lnTo>
                  <a:pt x="2802485" y="2394715"/>
                </a:lnTo>
                <a:lnTo>
                  <a:pt x="2803673" y="2444296"/>
                </a:lnTo>
                <a:lnTo>
                  <a:pt x="2804103" y="2493789"/>
                </a:lnTo>
                <a:lnTo>
                  <a:pt x="2803693" y="2543188"/>
                </a:lnTo>
                <a:lnTo>
                  <a:pt x="2802356" y="2592484"/>
                </a:lnTo>
                <a:lnTo>
                  <a:pt x="2800010" y="2641668"/>
                </a:lnTo>
                <a:lnTo>
                  <a:pt x="2796570" y="2690734"/>
                </a:lnTo>
                <a:lnTo>
                  <a:pt x="2791953" y="2739672"/>
                </a:lnTo>
                <a:lnTo>
                  <a:pt x="2786073" y="2788475"/>
                </a:lnTo>
                <a:lnTo>
                  <a:pt x="2778848" y="2837135"/>
                </a:lnTo>
                <a:lnTo>
                  <a:pt x="2770192" y="2885644"/>
                </a:lnTo>
                <a:lnTo>
                  <a:pt x="2760022" y="2933993"/>
                </a:lnTo>
                <a:lnTo>
                  <a:pt x="2748254" y="2982175"/>
                </a:lnTo>
                <a:lnTo>
                  <a:pt x="2734806" y="3030194"/>
                </a:lnTo>
                <a:lnTo>
                  <a:pt x="2719816" y="3077591"/>
                </a:lnTo>
                <a:lnTo>
                  <a:pt x="2703336" y="3124374"/>
                </a:lnTo>
                <a:lnTo>
                  <a:pt x="2685420" y="3170551"/>
                </a:lnTo>
                <a:lnTo>
                  <a:pt x="2666123" y="3216129"/>
                </a:lnTo>
                <a:lnTo>
                  <a:pt x="2645497" y="3261117"/>
                </a:lnTo>
                <a:lnTo>
                  <a:pt x="2623597" y="3305522"/>
                </a:lnTo>
                <a:lnTo>
                  <a:pt x="2600477" y="3349353"/>
                </a:lnTo>
                <a:lnTo>
                  <a:pt x="2576189" y="3392617"/>
                </a:lnTo>
                <a:lnTo>
                  <a:pt x="2550788" y="3435323"/>
                </a:lnTo>
                <a:lnTo>
                  <a:pt x="2524327" y="3477478"/>
                </a:lnTo>
                <a:lnTo>
                  <a:pt x="2496861" y="3519089"/>
                </a:lnTo>
                <a:lnTo>
                  <a:pt x="2468443" y="3560166"/>
                </a:lnTo>
                <a:lnTo>
                  <a:pt x="2439126" y="3600716"/>
                </a:lnTo>
                <a:lnTo>
                  <a:pt x="2408965" y="3640747"/>
                </a:lnTo>
                <a:lnTo>
                  <a:pt x="2378012" y="3680267"/>
                </a:lnTo>
                <a:lnTo>
                  <a:pt x="2346323" y="3719283"/>
                </a:lnTo>
                <a:lnTo>
                  <a:pt x="2313950" y="3757804"/>
                </a:lnTo>
                <a:lnTo>
                  <a:pt x="2280948" y="3795837"/>
                </a:lnTo>
                <a:lnTo>
                  <a:pt x="2247369" y="3833391"/>
                </a:lnTo>
                <a:lnTo>
                  <a:pt x="2213269" y="3870474"/>
                </a:lnTo>
                <a:lnTo>
                  <a:pt x="2178700" y="3907093"/>
                </a:lnTo>
                <a:lnTo>
                  <a:pt x="2143716" y="3943256"/>
                </a:lnTo>
                <a:lnTo>
                  <a:pt x="2108371" y="3978971"/>
                </a:lnTo>
                <a:lnTo>
                  <a:pt x="2072718" y="4014246"/>
                </a:lnTo>
                <a:lnTo>
                  <a:pt x="2036812" y="4049089"/>
                </a:lnTo>
                <a:lnTo>
                  <a:pt x="2000658" y="4083590"/>
                </a:lnTo>
                <a:lnTo>
                  <a:pt x="1964252" y="4117857"/>
                </a:lnTo>
                <a:lnTo>
                  <a:pt x="1890833" y="4185827"/>
                </a:lnTo>
                <a:lnTo>
                  <a:pt x="1594562" y="4455231"/>
                </a:lnTo>
                <a:lnTo>
                  <a:pt x="1521340" y="4523334"/>
                </a:lnTo>
                <a:lnTo>
                  <a:pt x="1485061" y="4557687"/>
                </a:lnTo>
                <a:lnTo>
                  <a:pt x="1449053" y="4592286"/>
                </a:lnTo>
                <a:lnTo>
                  <a:pt x="1413355" y="4627166"/>
                </a:lnTo>
                <a:lnTo>
                  <a:pt x="1378002" y="4662362"/>
                </a:lnTo>
                <a:lnTo>
                  <a:pt x="1343033" y="4697907"/>
                </a:lnTo>
                <a:lnTo>
                  <a:pt x="1308485" y="4733835"/>
                </a:lnTo>
                <a:lnTo>
                  <a:pt x="1274395" y="4770182"/>
                </a:lnTo>
                <a:lnTo>
                  <a:pt x="1240800" y="4806981"/>
                </a:lnTo>
                <a:lnTo>
                  <a:pt x="1207739" y="4844267"/>
                </a:lnTo>
                <a:lnTo>
                  <a:pt x="1175247" y="4882074"/>
                </a:lnTo>
                <a:lnTo>
                  <a:pt x="1143364" y="4920436"/>
                </a:lnTo>
                <a:lnTo>
                  <a:pt x="1112125" y="4959387"/>
                </a:lnTo>
                <a:lnTo>
                  <a:pt x="1081197" y="4999424"/>
                </a:lnTo>
                <a:lnTo>
                  <a:pt x="1051006" y="5039978"/>
                </a:lnTo>
                <a:lnTo>
                  <a:pt x="1021514" y="5081020"/>
                </a:lnTo>
                <a:lnTo>
                  <a:pt x="992683" y="5122521"/>
                </a:lnTo>
                <a:lnTo>
                  <a:pt x="964474" y="5164449"/>
                </a:lnTo>
                <a:lnTo>
                  <a:pt x="936849" y="5206777"/>
                </a:lnTo>
                <a:lnTo>
                  <a:pt x="909769" y="5249475"/>
                </a:lnTo>
                <a:lnTo>
                  <a:pt x="883196" y="5292512"/>
                </a:lnTo>
                <a:lnTo>
                  <a:pt x="857091" y="5335859"/>
                </a:lnTo>
                <a:lnTo>
                  <a:pt x="831415" y="5379488"/>
                </a:lnTo>
                <a:lnTo>
                  <a:pt x="806131" y="5423367"/>
                </a:lnTo>
                <a:lnTo>
                  <a:pt x="781199" y="5467468"/>
                </a:lnTo>
                <a:lnTo>
                  <a:pt x="756582" y="5511761"/>
                </a:lnTo>
                <a:lnTo>
                  <a:pt x="732240" y="5556217"/>
                </a:lnTo>
                <a:lnTo>
                  <a:pt x="708136" y="5600805"/>
                </a:lnTo>
                <a:lnTo>
                  <a:pt x="684230" y="5645497"/>
                </a:lnTo>
                <a:lnTo>
                  <a:pt x="660484" y="5690262"/>
                </a:lnTo>
                <a:lnTo>
                  <a:pt x="590044" y="5824314"/>
                </a:lnTo>
                <a:lnTo>
                  <a:pt x="543670" y="5913289"/>
                </a:lnTo>
                <a:lnTo>
                  <a:pt x="520636" y="5957870"/>
                </a:lnTo>
                <a:lnTo>
                  <a:pt x="497745" y="6002527"/>
                </a:lnTo>
                <a:lnTo>
                  <a:pt x="475031" y="6047273"/>
                </a:lnTo>
                <a:lnTo>
                  <a:pt x="452523" y="6092119"/>
                </a:lnTo>
                <a:lnTo>
                  <a:pt x="430255" y="6137076"/>
                </a:lnTo>
                <a:lnTo>
                  <a:pt x="408256" y="6182155"/>
                </a:lnTo>
                <a:lnTo>
                  <a:pt x="386560" y="6227368"/>
                </a:lnTo>
                <a:lnTo>
                  <a:pt x="365198" y="6272726"/>
                </a:lnTo>
                <a:lnTo>
                  <a:pt x="344200" y="6318241"/>
                </a:lnTo>
                <a:lnTo>
                  <a:pt x="323600" y="6363924"/>
                </a:lnTo>
                <a:lnTo>
                  <a:pt x="303428" y="6409785"/>
                </a:lnTo>
                <a:lnTo>
                  <a:pt x="283717" y="6455838"/>
                </a:lnTo>
                <a:lnTo>
                  <a:pt x="264497" y="6502092"/>
                </a:lnTo>
                <a:lnTo>
                  <a:pt x="245800" y="6548560"/>
                </a:lnTo>
                <a:lnTo>
                  <a:pt x="227658" y="6595252"/>
                </a:lnTo>
                <a:lnTo>
                  <a:pt x="210103" y="6642180"/>
                </a:lnTo>
                <a:lnTo>
                  <a:pt x="193166" y="6689356"/>
                </a:lnTo>
                <a:lnTo>
                  <a:pt x="176729" y="6737240"/>
                </a:lnTo>
                <a:lnTo>
                  <a:pt x="160978" y="6785352"/>
                </a:lnTo>
                <a:lnTo>
                  <a:pt x="145917" y="6833682"/>
                </a:lnTo>
                <a:lnTo>
                  <a:pt x="131544" y="6882221"/>
                </a:lnTo>
                <a:lnTo>
                  <a:pt x="117862" y="6930959"/>
                </a:lnTo>
                <a:lnTo>
                  <a:pt x="104870" y="6979886"/>
                </a:lnTo>
                <a:lnTo>
                  <a:pt x="92572" y="7028991"/>
                </a:lnTo>
                <a:lnTo>
                  <a:pt x="80966" y="7078265"/>
                </a:lnTo>
                <a:lnTo>
                  <a:pt x="70054" y="7127697"/>
                </a:lnTo>
                <a:lnTo>
                  <a:pt x="59838" y="7177279"/>
                </a:lnTo>
                <a:lnTo>
                  <a:pt x="50318" y="7227000"/>
                </a:lnTo>
                <a:lnTo>
                  <a:pt x="41495" y="7276849"/>
                </a:lnTo>
                <a:lnTo>
                  <a:pt x="33369" y="7326818"/>
                </a:lnTo>
                <a:lnTo>
                  <a:pt x="25944" y="7376896"/>
                </a:lnTo>
                <a:lnTo>
                  <a:pt x="19218" y="7427073"/>
                </a:lnTo>
                <a:lnTo>
                  <a:pt x="13193" y="7477339"/>
                </a:lnTo>
                <a:lnTo>
                  <a:pt x="7870" y="7527684"/>
                </a:lnTo>
                <a:lnTo>
                  <a:pt x="3250" y="7578099"/>
                </a:lnTo>
                <a:lnTo>
                  <a:pt x="0" y="7620000"/>
                </a:lnTo>
                <a:lnTo>
                  <a:pt x="7623098" y="7620000"/>
                </a:lnTo>
                <a:lnTo>
                  <a:pt x="7623098" y="0"/>
                </a:lnTo>
                <a:close/>
              </a:path>
            </a:pathLst>
          </a:custGeom>
          <a:solidFill>
            <a:srgbClr val="223D7E">
              <a:alpha val="666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87" name="Google Shape;287;p61"/>
          <p:cNvSpPr/>
          <p:nvPr/>
        </p:nvSpPr>
        <p:spPr>
          <a:xfrm>
            <a:off x="0" y="0"/>
            <a:ext cx="2998775" cy="2417874"/>
          </a:xfrm>
          <a:custGeom>
            <a:rect b="b" l="l" r="r" t="t"/>
            <a:pathLst>
              <a:path extrusionOk="0" h="3582035" w="4164965">
                <a:moveTo>
                  <a:pt x="4164852" y="0"/>
                </a:moveTo>
                <a:lnTo>
                  <a:pt x="0" y="0"/>
                </a:lnTo>
                <a:lnTo>
                  <a:pt x="0" y="3582012"/>
                </a:lnTo>
                <a:lnTo>
                  <a:pt x="3549" y="3579070"/>
                </a:lnTo>
                <a:lnTo>
                  <a:pt x="44213" y="3547461"/>
                </a:lnTo>
                <a:lnTo>
                  <a:pt x="85952" y="3516924"/>
                </a:lnTo>
                <a:lnTo>
                  <a:pt x="128659" y="3487417"/>
                </a:lnTo>
                <a:lnTo>
                  <a:pt x="172226" y="3458901"/>
                </a:lnTo>
                <a:lnTo>
                  <a:pt x="216546" y="3431334"/>
                </a:lnTo>
                <a:lnTo>
                  <a:pt x="261512" y="3404675"/>
                </a:lnTo>
                <a:lnTo>
                  <a:pt x="307016" y="3378885"/>
                </a:lnTo>
                <a:lnTo>
                  <a:pt x="352951" y="3353921"/>
                </a:lnTo>
                <a:lnTo>
                  <a:pt x="399209" y="3329744"/>
                </a:lnTo>
                <a:lnTo>
                  <a:pt x="445682" y="3306313"/>
                </a:lnTo>
                <a:lnTo>
                  <a:pt x="492263" y="3283587"/>
                </a:lnTo>
                <a:lnTo>
                  <a:pt x="538845" y="3261525"/>
                </a:lnTo>
                <a:lnTo>
                  <a:pt x="630976" y="3219283"/>
                </a:lnTo>
                <a:lnTo>
                  <a:pt x="723698" y="3178357"/>
                </a:lnTo>
                <a:lnTo>
                  <a:pt x="816993" y="3138754"/>
                </a:lnTo>
                <a:lnTo>
                  <a:pt x="910842" y="3100482"/>
                </a:lnTo>
                <a:lnTo>
                  <a:pt x="1005225" y="3063547"/>
                </a:lnTo>
                <a:lnTo>
                  <a:pt x="1100123" y="3027956"/>
                </a:lnTo>
                <a:lnTo>
                  <a:pt x="1195517" y="2993718"/>
                </a:lnTo>
                <a:lnTo>
                  <a:pt x="1291388" y="2960840"/>
                </a:lnTo>
                <a:lnTo>
                  <a:pt x="1387717" y="2929328"/>
                </a:lnTo>
                <a:lnTo>
                  <a:pt x="1484484" y="2899191"/>
                </a:lnTo>
                <a:lnTo>
                  <a:pt x="1631624" y="2856109"/>
                </a:lnTo>
                <a:lnTo>
                  <a:pt x="1928871" y="2772414"/>
                </a:lnTo>
                <a:lnTo>
                  <a:pt x="2027494" y="2743197"/>
                </a:lnTo>
                <a:lnTo>
                  <a:pt x="2076560" y="2728013"/>
                </a:lnTo>
                <a:lnTo>
                  <a:pt x="2125416" y="2712346"/>
                </a:lnTo>
                <a:lnTo>
                  <a:pt x="2174025" y="2696125"/>
                </a:lnTo>
                <a:lnTo>
                  <a:pt x="2222353" y="2679276"/>
                </a:lnTo>
                <a:lnTo>
                  <a:pt x="2270365" y="2661726"/>
                </a:lnTo>
                <a:lnTo>
                  <a:pt x="2318024" y="2643401"/>
                </a:lnTo>
                <a:lnTo>
                  <a:pt x="2365295" y="2624230"/>
                </a:lnTo>
                <a:lnTo>
                  <a:pt x="2412144" y="2604137"/>
                </a:lnTo>
                <a:lnTo>
                  <a:pt x="2458534" y="2583051"/>
                </a:lnTo>
                <a:lnTo>
                  <a:pt x="2504430" y="2560898"/>
                </a:lnTo>
                <a:lnTo>
                  <a:pt x="2549797" y="2537605"/>
                </a:lnTo>
                <a:lnTo>
                  <a:pt x="2594600" y="2513099"/>
                </a:lnTo>
                <a:lnTo>
                  <a:pt x="2638803" y="2487307"/>
                </a:lnTo>
                <a:lnTo>
                  <a:pt x="2680923" y="2461091"/>
                </a:lnTo>
                <a:lnTo>
                  <a:pt x="2722219" y="2433743"/>
                </a:lnTo>
                <a:lnTo>
                  <a:pt x="2762692" y="2405298"/>
                </a:lnTo>
                <a:lnTo>
                  <a:pt x="2802345" y="2375788"/>
                </a:lnTo>
                <a:lnTo>
                  <a:pt x="2841181" y="2345247"/>
                </a:lnTo>
                <a:lnTo>
                  <a:pt x="2879202" y="2313708"/>
                </a:lnTo>
                <a:lnTo>
                  <a:pt x="2916411" y="2281204"/>
                </a:lnTo>
                <a:lnTo>
                  <a:pt x="2952810" y="2247769"/>
                </a:lnTo>
                <a:lnTo>
                  <a:pt x="2988402" y="2213436"/>
                </a:lnTo>
                <a:lnTo>
                  <a:pt x="3023190" y="2178238"/>
                </a:lnTo>
                <a:lnTo>
                  <a:pt x="3057175" y="2142208"/>
                </a:lnTo>
                <a:lnTo>
                  <a:pt x="3090362" y="2105380"/>
                </a:lnTo>
                <a:lnTo>
                  <a:pt x="3122751" y="2067787"/>
                </a:lnTo>
                <a:lnTo>
                  <a:pt x="3154346" y="2029463"/>
                </a:lnTo>
                <a:lnTo>
                  <a:pt x="3185150" y="1990439"/>
                </a:lnTo>
                <a:lnTo>
                  <a:pt x="3215164" y="1950751"/>
                </a:lnTo>
                <a:lnTo>
                  <a:pt x="3244392" y="1910431"/>
                </a:lnTo>
                <a:lnTo>
                  <a:pt x="3272836" y="1869512"/>
                </a:lnTo>
                <a:lnTo>
                  <a:pt x="3300498" y="1828027"/>
                </a:lnTo>
                <a:lnTo>
                  <a:pt x="3327381" y="1786011"/>
                </a:lnTo>
                <a:lnTo>
                  <a:pt x="3353488" y="1743495"/>
                </a:lnTo>
                <a:lnTo>
                  <a:pt x="3378822" y="1700514"/>
                </a:lnTo>
                <a:lnTo>
                  <a:pt x="3403384" y="1657101"/>
                </a:lnTo>
                <a:lnTo>
                  <a:pt x="3427177" y="1613289"/>
                </a:lnTo>
                <a:lnTo>
                  <a:pt x="3450204" y="1569111"/>
                </a:lnTo>
                <a:lnTo>
                  <a:pt x="3472468" y="1524600"/>
                </a:lnTo>
                <a:lnTo>
                  <a:pt x="3493970" y="1479791"/>
                </a:lnTo>
                <a:lnTo>
                  <a:pt x="3514924" y="1434327"/>
                </a:lnTo>
                <a:lnTo>
                  <a:pt x="3535234" y="1388590"/>
                </a:lnTo>
                <a:lnTo>
                  <a:pt x="3554961" y="1342605"/>
                </a:lnTo>
                <a:lnTo>
                  <a:pt x="3574166" y="1296398"/>
                </a:lnTo>
                <a:lnTo>
                  <a:pt x="3592912" y="1249995"/>
                </a:lnTo>
                <a:lnTo>
                  <a:pt x="3611259" y="1203423"/>
                </a:lnTo>
                <a:lnTo>
                  <a:pt x="3629269" y="1156706"/>
                </a:lnTo>
                <a:lnTo>
                  <a:pt x="3647003" y="1109872"/>
                </a:lnTo>
                <a:lnTo>
                  <a:pt x="3664522" y="1062946"/>
                </a:lnTo>
                <a:lnTo>
                  <a:pt x="3681887" y="1015953"/>
                </a:lnTo>
                <a:lnTo>
                  <a:pt x="3733677" y="874839"/>
                </a:lnTo>
                <a:lnTo>
                  <a:pt x="3751043" y="827842"/>
                </a:lnTo>
                <a:lnTo>
                  <a:pt x="3768562" y="780908"/>
                </a:lnTo>
                <a:lnTo>
                  <a:pt x="3786295" y="734064"/>
                </a:lnTo>
                <a:lnTo>
                  <a:pt x="3804304" y="687336"/>
                </a:lnTo>
                <a:lnTo>
                  <a:pt x="3822651" y="640749"/>
                </a:lnTo>
                <a:lnTo>
                  <a:pt x="3841396" y="594330"/>
                </a:lnTo>
                <a:lnTo>
                  <a:pt x="3860601" y="548104"/>
                </a:lnTo>
                <a:lnTo>
                  <a:pt x="3880328" y="502097"/>
                </a:lnTo>
                <a:lnTo>
                  <a:pt x="3900637" y="456336"/>
                </a:lnTo>
                <a:lnTo>
                  <a:pt x="3921571" y="410972"/>
                </a:lnTo>
                <a:lnTo>
                  <a:pt x="3943311" y="365827"/>
                </a:lnTo>
                <a:lnTo>
                  <a:pt x="3965879" y="320973"/>
                </a:lnTo>
                <a:lnTo>
                  <a:pt x="3989298" y="276482"/>
                </a:lnTo>
                <a:lnTo>
                  <a:pt x="4013590" y="232426"/>
                </a:lnTo>
                <a:lnTo>
                  <a:pt x="4038777" y="188876"/>
                </a:lnTo>
                <a:lnTo>
                  <a:pt x="4064883" y="145905"/>
                </a:lnTo>
                <a:lnTo>
                  <a:pt x="4091930" y="103584"/>
                </a:lnTo>
                <a:lnTo>
                  <a:pt x="4119941" y="61985"/>
                </a:lnTo>
                <a:lnTo>
                  <a:pt x="4148939" y="21181"/>
                </a:lnTo>
                <a:lnTo>
                  <a:pt x="4164852" y="0"/>
                </a:lnTo>
                <a:close/>
              </a:path>
            </a:pathLst>
          </a:custGeom>
          <a:solidFill>
            <a:srgbClr val="24B484">
              <a:alpha val="784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88" name="Google Shape;288;p61"/>
          <p:cNvSpPr/>
          <p:nvPr/>
        </p:nvSpPr>
        <p:spPr>
          <a:xfrm>
            <a:off x="8493468" y="4582125"/>
            <a:ext cx="429600" cy="402900"/>
          </a:xfrm>
          <a:prstGeom prst="roundRect">
            <a:avLst>
              <a:gd fmla="val 16667" name="adj"/>
            </a:avLst>
          </a:prstGeom>
          <a:solidFill>
            <a:srgbClr val="24B484">
              <a:alpha val="5229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61"/>
          <p:cNvSpPr/>
          <p:nvPr/>
        </p:nvSpPr>
        <p:spPr>
          <a:xfrm>
            <a:off x="8147286" y="4474878"/>
            <a:ext cx="289500" cy="271500"/>
          </a:xfrm>
          <a:prstGeom prst="roundRect">
            <a:avLst>
              <a:gd fmla="val 16667" name="adj"/>
            </a:avLst>
          </a:prstGeom>
          <a:solidFill>
            <a:srgbClr val="223D7E">
              <a:alpha val="4691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90" name="Google Shape;290;p61"/>
          <p:cNvSpPr/>
          <p:nvPr/>
        </p:nvSpPr>
        <p:spPr>
          <a:xfrm>
            <a:off x="8493468" y="4372989"/>
            <a:ext cx="155400" cy="145800"/>
          </a:xfrm>
          <a:prstGeom prst="roundRect">
            <a:avLst>
              <a:gd fmla="val 16667" name="adj"/>
            </a:avLst>
          </a:prstGeom>
          <a:solidFill>
            <a:srgbClr val="24B484">
              <a:alpha val="5229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662631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117" y="2816910"/>
            <a:ext cx="2878578" cy="232658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62"/>
          <p:cNvSpPr/>
          <p:nvPr/>
        </p:nvSpPr>
        <p:spPr>
          <a:xfrm>
            <a:off x="2264040" y="-106954"/>
            <a:ext cx="775800" cy="522000"/>
          </a:xfrm>
          <a:prstGeom prst="roundRect">
            <a:avLst>
              <a:gd fmla="val 16667" name="adj"/>
            </a:avLst>
          </a:prstGeom>
          <a:solidFill>
            <a:srgbClr val="24B484">
              <a:alpha val="47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</a:t>
            </a:r>
            <a:endParaRPr sz="1000"/>
          </a:p>
        </p:txBody>
      </p:sp>
      <p:sp>
        <p:nvSpPr>
          <p:cNvPr id="295" name="Google Shape;295;p62"/>
          <p:cNvSpPr/>
          <p:nvPr/>
        </p:nvSpPr>
        <p:spPr>
          <a:xfrm>
            <a:off x="3122154" y="133650"/>
            <a:ext cx="382500" cy="358500"/>
          </a:xfrm>
          <a:prstGeom prst="roundRect">
            <a:avLst>
              <a:gd fmla="val 16667" name="adj"/>
            </a:avLst>
          </a:prstGeom>
          <a:solidFill>
            <a:srgbClr val="223D7E">
              <a:alpha val="4691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62"/>
          <p:cNvSpPr/>
          <p:nvPr/>
        </p:nvSpPr>
        <p:spPr>
          <a:xfrm>
            <a:off x="2756988" y="492278"/>
            <a:ext cx="282900" cy="265200"/>
          </a:xfrm>
          <a:prstGeom prst="roundRect">
            <a:avLst>
              <a:gd fmla="val 16667" name="adj"/>
            </a:avLst>
          </a:prstGeom>
          <a:solidFill>
            <a:srgbClr val="24B484">
              <a:alpha val="5229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62"/>
          <p:cNvSpPr/>
          <p:nvPr/>
        </p:nvSpPr>
        <p:spPr>
          <a:xfrm>
            <a:off x="8493468" y="4572489"/>
            <a:ext cx="429600" cy="402900"/>
          </a:xfrm>
          <a:prstGeom prst="roundRect">
            <a:avLst>
              <a:gd fmla="val 16667" name="adj"/>
            </a:avLst>
          </a:prstGeom>
          <a:solidFill>
            <a:srgbClr val="24B484">
              <a:alpha val="5229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62"/>
          <p:cNvSpPr/>
          <p:nvPr/>
        </p:nvSpPr>
        <p:spPr>
          <a:xfrm>
            <a:off x="8147286" y="4474878"/>
            <a:ext cx="289500" cy="271500"/>
          </a:xfrm>
          <a:prstGeom prst="roundRect">
            <a:avLst>
              <a:gd fmla="val 16667" name="adj"/>
            </a:avLst>
          </a:prstGeom>
          <a:solidFill>
            <a:srgbClr val="223D7E">
              <a:alpha val="4691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99" name="Google Shape;299;p62"/>
          <p:cNvSpPr/>
          <p:nvPr/>
        </p:nvSpPr>
        <p:spPr>
          <a:xfrm>
            <a:off x="8493468" y="4372989"/>
            <a:ext cx="155400" cy="145800"/>
          </a:xfrm>
          <a:prstGeom prst="roundRect">
            <a:avLst>
              <a:gd fmla="val 16667" name="adj"/>
            </a:avLst>
          </a:prstGeom>
          <a:solidFill>
            <a:srgbClr val="24B484">
              <a:alpha val="5229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 showMasterSp="0">
  <p:cSld name="Title and Content_1"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662631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117" y="2816910"/>
            <a:ext cx="2878578" cy="232658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63"/>
          <p:cNvSpPr/>
          <p:nvPr/>
        </p:nvSpPr>
        <p:spPr>
          <a:xfrm>
            <a:off x="8493468" y="4572489"/>
            <a:ext cx="429600" cy="402900"/>
          </a:xfrm>
          <a:prstGeom prst="roundRect">
            <a:avLst>
              <a:gd fmla="val 16667" name="adj"/>
            </a:avLst>
          </a:prstGeom>
          <a:solidFill>
            <a:srgbClr val="24B484">
              <a:alpha val="1345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63"/>
          <p:cNvSpPr/>
          <p:nvPr/>
        </p:nvSpPr>
        <p:spPr>
          <a:xfrm>
            <a:off x="8147286" y="4474878"/>
            <a:ext cx="289500" cy="271500"/>
          </a:xfrm>
          <a:prstGeom prst="roundRect">
            <a:avLst>
              <a:gd fmla="val 16667" name="adj"/>
            </a:avLst>
          </a:prstGeom>
          <a:solidFill>
            <a:srgbClr val="223D7E">
              <a:alpha val="12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05" name="Google Shape;305;p63"/>
          <p:cNvSpPr/>
          <p:nvPr/>
        </p:nvSpPr>
        <p:spPr>
          <a:xfrm>
            <a:off x="8493468" y="4372989"/>
            <a:ext cx="155400" cy="145800"/>
          </a:xfrm>
          <a:prstGeom prst="roundRect">
            <a:avLst>
              <a:gd fmla="val 16667" name="adj"/>
            </a:avLst>
          </a:prstGeom>
          <a:solidFill>
            <a:srgbClr val="24B484">
              <a:alpha val="12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648583" cy="2287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710" y="3393969"/>
            <a:ext cx="2163459" cy="174953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64"/>
          <p:cNvSpPr/>
          <p:nvPr/>
        </p:nvSpPr>
        <p:spPr>
          <a:xfrm>
            <a:off x="8493468" y="4572489"/>
            <a:ext cx="429600" cy="402900"/>
          </a:xfrm>
          <a:prstGeom prst="roundRect">
            <a:avLst>
              <a:gd fmla="val 16667" name="adj"/>
            </a:avLst>
          </a:prstGeom>
          <a:solidFill>
            <a:srgbClr val="24B484">
              <a:alpha val="1345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64"/>
          <p:cNvSpPr/>
          <p:nvPr/>
        </p:nvSpPr>
        <p:spPr>
          <a:xfrm>
            <a:off x="8147286" y="4474878"/>
            <a:ext cx="289500" cy="271500"/>
          </a:xfrm>
          <a:prstGeom prst="roundRect">
            <a:avLst>
              <a:gd fmla="val 16667" name="adj"/>
            </a:avLst>
          </a:prstGeom>
          <a:solidFill>
            <a:srgbClr val="223D7E">
              <a:alpha val="12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11" name="Google Shape;311;p64"/>
          <p:cNvSpPr/>
          <p:nvPr/>
        </p:nvSpPr>
        <p:spPr>
          <a:xfrm>
            <a:off x="8493468" y="4372989"/>
            <a:ext cx="155400" cy="145800"/>
          </a:xfrm>
          <a:prstGeom prst="roundRect">
            <a:avLst>
              <a:gd fmla="val 16667" name="adj"/>
            </a:avLst>
          </a:prstGeom>
          <a:solidFill>
            <a:srgbClr val="24B484">
              <a:alpha val="12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4550" y="-50811"/>
            <a:ext cx="3711824" cy="320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7680" y="-50811"/>
            <a:ext cx="4097926" cy="392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4550" y="3154500"/>
            <a:ext cx="9356528" cy="207432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5"/>
          <p:cNvSpPr/>
          <p:nvPr/>
        </p:nvSpPr>
        <p:spPr>
          <a:xfrm>
            <a:off x="8493468" y="4572489"/>
            <a:ext cx="429600" cy="402900"/>
          </a:xfrm>
          <a:prstGeom prst="roundRect">
            <a:avLst>
              <a:gd fmla="val 16667" name="adj"/>
            </a:avLst>
          </a:prstGeom>
          <a:solidFill>
            <a:srgbClr val="24B484">
              <a:alpha val="5229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65"/>
          <p:cNvSpPr/>
          <p:nvPr/>
        </p:nvSpPr>
        <p:spPr>
          <a:xfrm>
            <a:off x="8147286" y="4474878"/>
            <a:ext cx="289500" cy="271500"/>
          </a:xfrm>
          <a:prstGeom prst="roundRect">
            <a:avLst>
              <a:gd fmla="val 16667" name="adj"/>
            </a:avLst>
          </a:prstGeom>
          <a:solidFill>
            <a:srgbClr val="223D7E">
              <a:alpha val="4691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18" name="Google Shape;318;p65"/>
          <p:cNvSpPr/>
          <p:nvPr/>
        </p:nvSpPr>
        <p:spPr>
          <a:xfrm>
            <a:off x="8493468" y="4372989"/>
            <a:ext cx="155400" cy="145800"/>
          </a:xfrm>
          <a:prstGeom prst="roundRect">
            <a:avLst>
              <a:gd fmla="val 16667" name="adj"/>
            </a:avLst>
          </a:prstGeom>
          <a:solidFill>
            <a:srgbClr val="24B484">
              <a:alpha val="5229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 Slide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3759724" cy="22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0535" y="3393969"/>
            <a:ext cx="2163459" cy="1749532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6"/>
          <p:cNvSpPr/>
          <p:nvPr/>
        </p:nvSpPr>
        <p:spPr>
          <a:xfrm>
            <a:off x="8493468" y="4572489"/>
            <a:ext cx="429600" cy="402900"/>
          </a:xfrm>
          <a:prstGeom prst="roundRect">
            <a:avLst>
              <a:gd fmla="val 16667" name="adj"/>
            </a:avLst>
          </a:prstGeom>
          <a:solidFill>
            <a:srgbClr val="24B484">
              <a:alpha val="1345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66"/>
          <p:cNvSpPr/>
          <p:nvPr/>
        </p:nvSpPr>
        <p:spPr>
          <a:xfrm>
            <a:off x="8147286" y="4474878"/>
            <a:ext cx="289500" cy="271500"/>
          </a:xfrm>
          <a:prstGeom prst="roundRect">
            <a:avLst>
              <a:gd fmla="val 16667" name="adj"/>
            </a:avLst>
          </a:prstGeom>
          <a:solidFill>
            <a:srgbClr val="223D7E">
              <a:alpha val="12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24" name="Google Shape;324;p66"/>
          <p:cNvSpPr/>
          <p:nvPr/>
        </p:nvSpPr>
        <p:spPr>
          <a:xfrm>
            <a:off x="8493468" y="4372989"/>
            <a:ext cx="155400" cy="145800"/>
          </a:xfrm>
          <a:prstGeom prst="roundRect">
            <a:avLst>
              <a:gd fmla="val 16667" name="adj"/>
            </a:avLst>
          </a:prstGeom>
          <a:solidFill>
            <a:srgbClr val="24B484">
              <a:alpha val="12680"/>
            </a:srgbClr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 1">
  <p:cSld name="CUSTOM_1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12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8"/>
          <p:cNvSpPr txBox="1"/>
          <p:nvPr>
            <p:ph type="title"/>
          </p:nvPr>
        </p:nvSpPr>
        <p:spPr>
          <a:xfrm>
            <a:off x="1698763" y="1345745"/>
            <a:ext cx="5746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0" name="Google Shape;330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1" name="Google Shape;331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/Relationships>
</file>

<file path=ppt/slideMasters/_rels/slideMaster5.xml.rels><?xml version="1.0" encoding="UTF-8" standalone="yes"?><Relationships xmlns="http://schemas.openxmlformats.org/package/2006/relationships"><Relationship Id="rId10" Type="http://schemas.openxmlformats.org/officeDocument/2006/relationships/theme" Target="../theme/theme3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698763" y="1345745"/>
            <a:ext cx="57465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500" u="none" cap="none" strike="noStrike">
                <a:solidFill>
                  <a:srgbClr val="223D7E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>
            <p:ph type="title"/>
          </p:nvPr>
        </p:nvSpPr>
        <p:spPr>
          <a:xfrm>
            <a:off x="1698763" y="1345745"/>
            <a:ext cx="57465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500" u="none" cap="none" strike="noStrike">
                <a:solidFill>
                  <a:srgbClr val="223D7E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139" name="Google Shape;139;p30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9pPr>
          </a:lstStyle>
          <a:p/>
        </p:txBody>
      </p:sp>
      <p:sp>
        <p:nvSpPr>
          <p:cNvPr id="141" name="Google Shape;141;p30"/>
          <p:cNvSpPr txBox="1"/>
          <p:nvPr>
            <p:ph idx="10" type="dt"/>
          </p:nvPr>
        </p:nvSpPr>
        <p:spPr>
          <a:xfrm>
            <a:off x="45720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9pPr>
          </a:lstStyle>
          <a:p/>
        </p:txBody>
      </p:sp>
      <p:sp>
        <p:nvSpPr>
          <p:cNvPr id="142" name="Google Shape;142;p30"/>
          <p:cNvSpPr txBox="1"/>
          <p:nvPr>
            <p:ph idx="12" type="sldNum"/>
          </p:nvPr>
        </p:nvSpPr>
        <p:spPr>
          <a:xfrm>
            <a:off x="658368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3"/>
          <p:cNvSpPr txBox="1"/>
          <p:nvPr>
            <p:ph type="title"/>
          </p:nvPr>
        </p:nvSpPr>
        <p:spPr>
          <a:xfrm>
            <a:off x="1698763" y="1345745"/>
            <a:ext cx="57465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500" u="none" cap="none" strike="noStrike">
                <a:solidFill>
                  <a:srgbClr val="223D7E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9pPr>
          </a:lstStyle>
          <a:p/>
        </p:txBody>
      </p:sp>
      <p:sp>
        <p:nvSpPr>
          <p:cNvPr id="204" name="Google Shape;204;p43"/>
          <p:cNvSpPr txBox="1"/>
          <p:nvPr>
            <p:ph idx="10" type="dt"/>
          </p:nvPr>
        </p:nvSpPr>
        <p:spPr>
          <a:xfrm>
            <a:off x="45720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9pPr>
          </a:lstStyle>
          <a:p/>
        </p:txBody>
      </p:sp>
      <p:sp>
        <p:nvSpPr>
          <p:cNvPr id="205" name="Google Shape;205;p43"/>
          <p:cNvSpPr txBox="1"/>
          <p:nvPr>
            <p:ph idx="12" type="sldNum"/>
          </p:nvPr>
        </p:nvSpPr>
        <p:spPr>
          <a:xfrm>
            <a:off x="658368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0"/>
          <p:cNvSpPr txBox="1"/>
          <p:nvPr>
            <p:ph type="title"/>
          </p:nvPr>
        </p:nvSpPr>
        <p:spPr>
          <a:xfrm>
            <a:off x="1698763" y="1345745"/>
            <a:ext cx="57465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500" u="none" cap="none" strike="noStrike">
                <a:solidFill>
                  <a:srgbClr val="223D7E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284" name="Google Shape;284;p60"/>
          <p:cNvSpPr txBox="1"/>
          <p:nvPr>
            <p:ph idx="1" type="body"/>
          </p:nvPr>
        </p:nvSpPr>
        <p:spPr>
          <a:xfrm>
            <a:off x="457200" y="87435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i="0" sz="13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i="0" sz="130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i="0" sz="130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i="0" sz="130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i="0" sz="130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i="0" sz="130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i="0" sz="130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i="0" sz="130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i="0" sz="130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2.jpg"/><Relationship Id="rId4" Type="http://schemas.openxmlformats.org/officeDocument/2006/relationships/image" Target="../media/image47.png"/><Relationship Id="rId5" Type="http://schemas.openxmlformats.org/officeDocument/2006/relationships/image" Target="../media/image4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70"/>
          <p:cNvSpPr/>
          <p:nvPr/>
        </p:nvSpPr>
        <p:spPr>
          <a:xfrm>
            <a:off x="4500877" y="2260453"/>
            <a:ext cx="2705700" cy="538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57163" rotWithShape="0" algn="bl" dir="5400000" dist="19050">
              <a:srgbClr val="000000">
                <a:alpha val="17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338" name="Google Shape;338;p70"/>
          <p:cNvPicPr preferRelativeResize="0"/>
          <p:nvPr/>
        </p:nvPicPr>
        <p:blipFill>
          <a:blip r:embed="rId5">
            <a:alphaModFix amt="55000"/>
          </a:blip>
          <a:stretch>
            <a:fillRect/>
          </a:stretch>
        </p:blipFill>
        <p:spPr>
          <a:xfrm>
            <a:off x="1069122" y="1376406"/>
            <a:ext cx="2597585" cy="261400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70"/>
          <p:cNvSpPr txBox="1"/>
          <p:nvPr/>
        </p:nvSpPr>
        <p:spPr>
          <a:xfrm>
            <a:off x="4442175" y="2987625"/>
            <a:ext cx="4221900" cy="18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</a:t>
            </a: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DUCTION</a:t>
            </a: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LAMBDA &amp; API-GATEWAY</a:t>
            </a:r>
            <a:endParaRPr b="1"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70"/>
          <p:cNvSpPr/>
          <p:nvPr/>
        </p:nvSpPr>
        <p:spPr>
          <a:xfrm flipH="1" rot="10800000">
            <a:off x="4524225" y="2899150"/>
            <a:ext cx="4057800" cy="3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325" y="152400"/>
            <a:ext cx="709441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80"/>
          <p:cNvPicPr preferRelativeResize="0"/>
          <p:nvPr/>
        </p:nvPicPr>
        <p:blipFill rotWithShape="1">
          <a:blip r:embed="rId3">
            <a:alphaModFix/>
          </a:blip>
          <a:srcRect b="4189" l="0" r="0" t="2089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80"/>
          <p:cNvSpPr txBox="1"/>
          <p:nvPr/>
        </p:nvSpPr>
        <p:spPr>
          <a:xfrm>
            <a:off x="4877675" y="1927575"/>
            <a:ext cx="3668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API Gateway</a:t>
            </a:r>
            <a:endParaRPr sz="3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3" name="Google Shape;413;p80"/>
          <p:cNvSpPr/>
          <p:nvPr/>
        </p:nvSpPr>
        <p:spPr>
          <a:xfrm>
            <a:off x="4696450" y="2400250"/>
            <a:ext cx="2513700" cy="2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81"/>
          <p:cNvPicPr preferRelativeResize="0"/>
          <p:nvPr/>
        </p:nvPicPr>
        <p:blipFill rotWithShape="1">
          <a:blip r:embed="rId3">
            <a:alphaModFix/>
          </a:blip>
          <a:srcRect b="0" l="0" r="0" t="15390"/>
          <a:stretch/>
        </p:blipFill>
        <p:spPr>
          <a:xfrm>
            <a:off x="0" y="161150"/>
            <a:ext cx="9144001" cy="49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82"/>
          <p:cNvSpPr txBox="1"/>
          <p:nvPr/>
        </p:nvSpPr>
        <p:spPr>
          <a:xfrm>
            <a:off x="282100" y="789850"/>
            <a:ext cx="9309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82"/>
          <p:cNvSpPr/>
          <p:nvPr/>
        </p:nvSpPr>
        <p:spPr>
          <a:xfrm>
            <a:off x="0" y="573834"/>
            <a:ext cx="2479200" cy="30000"/>
          </a:xfrm>
          <a:prstGeom prst="rect">
            <a:avLst/>
          </a:prstGeom>
          <a:gradFill>
            <a:gsLst>
              <a:gs pos="0">
                <a:srgbClr val="24B484"/>
              </a:gs>
              <a:gs pos="100000">
                <a:srgbClr val="223D7E"/>
              </a:gs>
            </a:gsLst>
            <a:lin ang="0" scaled="0"/>
          </a:gra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82"/>
          <p:cNvSpPr txBox="1"/>
          <p:nvPr/>
        </p:nvSpPr>
        <p:spPr>
          <a:xfrm>
            <a:off x="149472" y="218379"/>
            <a:ext cx="5403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2000">
                <a:solidFill>
                  <a:srgbClr val="243D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What is API Gateway?</a:t>
            </a:r>
            <a:endParaRPr sz="2000">
              <a:solidFill>
                <a:srgbClr val="243D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6" name="Google Shape;426;p82"/>
          <p:cNvSpPr txBox="1"/>
          <p:nvPr/>
        </p:nvSpPr>
        <p:spPr>
          <a:xfrm>
            <a:off x="149475" y="691675"/>
            <a:ext cx="8526000" cy="4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Amazon API Gateway is a fully managed service that makes it easy for developers to publish, maintain, monitor and secure APIs at any scale. 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With a few clicks in AWS management console, you can create AP that act as “front door” for application to access data, business logic, or functionality from your back-end service, such as application running on EC2, code running on Lambda, or any web application.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83"/>
          <p:cNvPicPr preferRelativeResize="0"/>
          <p:nvPr/>
        </p:nvPicPr>
        <p:blipFill rotWithShape="1">
          <a:blip r:embed="rId3">
            <a:alphaModFix/>
          </a:blip>
          <a:srcRect b="0" l="0" r="0" t="13299"/>
          <a:stretch/>
        </p:blipFill>
        <p:spPr>
          <a:xfrm>
            <a:off x="0" y="67150"/>
            <a:ext cx="9144001" cy="50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4"/>
          <p:cNvSpPr txBox="1"/>
          <p:nvPr/>
        </p:nvSpPr>
        <p:spPr>
          <a:xfrm>
            <a:off x="282100" y="789850"/>
            <a:ext cx="9309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84"/>
          <p:cNvSpPr/>
          <p:nvPr/>
        </p:nvSpPr>
        <p:spPr>
          <a:xfrm>
            <a:off x="0" y="573834"/>
            <a:ext cx="2479200" cy="30000"/>
          </a:xfrm>
          <a:prstGeom prst="rect">
            <a:avLst/>
          </a:prstGeom>
          <a:gradFill>
            <a:gsLst>
              <a:gs pos="0">
                <a:srgbClr val="24B484"/>
              </a:gs>
              <a:gs pos="100000">
                <a:srgbClr val="223D7E"/>
              </a:gs>
            </a:gsLst>
            <a:lin ang="0" scaled="0"/>
          </a:gra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84"/>
          <p:cNvSpPr txBox="1"/>
          <p:nvPr/>
        </p:nvSpPr>
        <p:spPr>
          <a:xfrm>
            <a:off x="149472" y="218379"/>
            <a:ext cx="5403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2000">
                <a:solidFill>
                  <a:srgbClr val="243D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Lifecycle of API Request.</a:t>
            </a:r>
            <a:endParaRPr sz="2000">
              <a:solidFill>
                <a:srgbClr val="243D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39" name="Google Shape;43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9850"/>
            <a:ext cx="8615726" cy="420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5"/>
          <p:cNvSpPr txBox="1"/>
          <p:nvPr/>
        </p:nvSpPr>
        <p:spPr>
          <a:xfrm>
            <a:off x="282100" y="789850"/>
            <a:ext cx="9309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5" name="Google Shape;445;p85"/>
          <p:cNvPicPr preferRelativeResize="0"/>
          <p:nvPr/>
        </p:nvPicPr>
        <p:blipFill rotWithShape="1">
          <a:blip r:embed="rId3">
            <a:alphaModFix/>
          </a:blip>
          <a:srcRect b="24369" l="31259" r="28259" t="37894"/>
          <a:stretch/>
        </p:blipFill>
        <p:spPr>
          <a:xfrm>
            <a:off x="282100" y="228300"/>
            <a:ext cx="8567952" cy="47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6"/>
          <p:cNvSpPr txBox="1"/>
          <p:nvPr/>
        </p:nvSpPr>
        <p:spPr>
          <a:xfrm>
            <a:off x="282100" y="789850"/>
            <a:ext cx="9309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86"/>
          <p:cNvSpPr/>
          <p:nvPr/>
        </p:nvSpPr>
        <p:spPr>
          <a:xfrm>
            <a:off x="0" y="573834"/>
            <a:ext cx="2479200" cy="30000"/>
          </a:xfrm>
          <a:prstGeom prst="rect">
            <a:avLst/>
          </a:prstGeom>
          <a:gradFill>
            <a:gsLst>
              <a:gs pos="0">
                <a:srgbClr val="24B484"/>
              </a:gs>
              <a:gs pos="100000">
                <a:srgbClr val="223D7E"/>
              </a:gs>
            </a:gsLst>
            <a:lin ang="0" scaled="0"/>
          </a:gra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86"/>
          <p:cNvSpPr txBox="1"/>
          <p:nvPr/>
        </p:nvSpPr>
        <p:spPr>
          <a:xfrm>
            <a:off x="149472" y="218379"/>
            <a:ext cx="5403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2000">
                <a:solidFill>
                  <a:srgbClr val="243D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Benefits</a:t>
            </a:r>
            <a:r>
              <a:rPr lang="en" sz="2000">
                <a:solidFill>
                  <a:srgbClr val="243D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of Api</a:t>
            </a:r>
            <a:endParaRPr sz="2000">
              <a:solidFill>
                <a:srgbClr val="243D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3" name="Google Shape;453;p86"/>
          <p:cNvSpPr txBox="1"/>
          <p:nvPr/>
        </p:nvSpPr>
        <p:spPr>
          <a:xfrm>
            <a:off x="174575" y="792350"/>
            <a:ext cx="8782800" cy="4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Ability to cache API Response.</a:t>
            </a:r>
            <a:r>
              <a:rPr lang="en" sz="1800">
                <a:solidFill>
                  <a:srgbClr val="595959"/>
                </a:solidFill>
              </a:rPr>
              <a:t> 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DDoS prevention via cloudfront.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Supports swagger. 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Request/response data transformation (i.e. JSON IN to XML OUT)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87"/>
          <p:cNvPicPr preferRelativeResize="0"/>
          <p:nvPr/>
        </p:nvPicPr>
        <p:blipFill rotWithShape="1">
          <a:blip r:embed="rId3">
            <a:alphaModFix/>
          </a:blip>
          <a:srcRect b="4189" l="0" r="0" t="2089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87"/>
          <p:cNvSpPr txBox="1"/>
          <p:nvPr/>
        </p:nvSpPr>
        <p:spPr>
          <a:xfrm>
            <a:off x="4877675" y="1927575"/>
            <a:ext cx="3668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 CASES</a:t>
            </a:r>
            <a:endParaRPr sz="3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0" name="Google Shape;460;p87"/>
          <p:cNvSpPr/>
          <p:nvPr/>
        </p:nvSpPr>
        <p:spPr>
          <a:xfrm>
            <a:off x="4696450" y="2400250"/>
            <a:ext cx="2513700" cy="2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8"/>
          <p:cNvSpPr txBox="1"/>
          <p:nvPr/>
        </p:nvSpPr>
        <p:spPr>
          <a:xfrm>
            <a:off x="282100" y="789850"/>
            <a:ext cx="9309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88"/>
          <p:cNvSpPr/>
          <p:nvPr/>
        </p:nvSpPr>
        <p:spPr>
          <a:xfrm>
            <a:off x="0" y="573834"/>
            <a:ext cx="2479200" cy="30000"/>
          </a:xfrm>
          <a:prstGeom prst="rect">
            <a:avLst/>
          </a:prstGeom>
          <a:gradFill>
            <a:gsLst>
              <a:gs pos="0">
                <a:srgbClr val="24B484"/>
              </a:gs>
              <a:gs pos="100000">
                <a:srgbClr val="223D7E"/>
              </a:gs>
            </a:gsLst>
            <a:lin ang="0" scaled="0"/>
          </a:gra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88"/>
          <p:cNvSpPr txBox="1"/>
          <p:nvPr/>
        </p:nvSpPr>
        <p:spPr>
          <a:xfrm>
            <a:off x="149472" y="218379"/>
            <a:ext cx="5403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2000">
                <a:solidFill>
                  <a:srgbClr val="243D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 Cases</a:t>
            </a:r>
            <a:endParaRPr sz="2000">
              <a:solidFill>
                <a:srgbClr val="243D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8" name="Google Shape;468;p88"/>
          <p:cNvSpPr txBox="1"/>
          <p:nvPr/>
        </p:nvSpPr>
        <p:spPr>
          <a:xfrm>
            <a:off x="241725" y="846050"/>
            <a:ext cx="8688900" cy="4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45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3C3C3B"/>
                </a:solidFill>
              </a:rPr>
              <a:t>Operating serverless websites (PAQt - paqt.quantiphi.com)</a:t>
            </a:r>
            <a:endParaRPr sz="1800">
              <a:solidFill>
                <a:srgbClr val="3C3C3B"/>
              </a:solidFill>
            </a:endParaRPr>
          </a:p>
          <a:p>
            <a:pPr indent="-342900" lvl="0" marL="457200" rtl="0" algn="l">
              <a:lnSpc>
                <a:spcPct val="167307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3C3C3B"/>
                </a:solidFill>
              </a:rPr>
              <a:t>Log analysis on the fly (from cloud trail or cloud watch)</a:t>
            </a:r>
            <a:endParaRPr sz="1800">
              <a:solidFill>
                <a:srgbClr val="3C3C3B"/>
              </a:solidFill>
            </a:endParaRPr>
          </a:p>
          <a:p>
            <a:pPr indent="-342900" lvl="0" marL="457200" rtl="0" algn="l">
              <a:lnSpc>
                <a:spcPct val="167307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3C3C3B"/>
                </a:solidFill>
              </a:rPr>
              <a:t>Automated backups and everyday tasks</a:t>
            </a:r>
            <a:endParaRPr sz="1800">
              <a:solidFill>
                <a:srgbClr val="3C3C3B"/>
              </a:solidFill>
            </a:endParaRPr>
          </a:p>
          <a:p>
            <a:pPr indent="-342900" lvl="0" marL="457200" rtl="0" algn="l">
              <a:lnSpc>
                <a:spcPct val="167307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3C3C3B"/>
                </a:solidFill>
              </a:rPr>
              <a:t>Processing uploaded S3 objects</a:t>
            </a:r>
            <a:endParaRPr sz="1800">
              <a:solidFill>
                <a:srgbClr val="3C3C3B"/>
              </a:solidFill>
            </a:endParaRPr>
          </a:p>
          <a:p>
            <a:pPr indent="-342900" lvl="0" marL="457200" rtl="0" algn="l">
              <a:lnSpc>
                <a:spcPct val="167307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3C3C3B"/>
                </a:solidFill>
              </a:rPr>
              <a:t>Filtering and transforming data on the fly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71"/>
          <p:cNvPicPr preferRelativeResize="0"/>
          <p:nvPr/>
        </p:nvPicPr>
        <p:blipFill rotWithShape="1">
          <a:blip r:embed="rId3">
            <a:alphaModFix/>
          </a:blip>
          <a:srcRect b="4189" l="0" r="0" t="2089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71"/>
          <p:cNvSpPr txBox="1"/>
          <p:nvPr/>
        </p:nvSpPr>
        <p:spPr>
          <a:xfrm>
            <a:off x="3453150" y="253950"/>
            <a:ext cx="22377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Agenda</a:t>
            </a:r>
            <a:endParaRPr sz="2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7" name="Google Shape;347;p71"/>
          <p:cNvSpPr/>
          <p:nvPr/>
        </p:nvSpPr>
        <p:spPr>
          <a:xfrm>
            <a:off x="3332398" y="714977"/>
            <a:ext cx="2479200" cy="3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71"/>
          <p:cNvSpPr txBox="1"/>
          <p:nvPr/>
        </p:nvSpPr>
        <p:spPr>
          <a:xfrm>
            <a:off x="228300" y="846050"/>
            <a:ext cx="8661900" cy="4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is AWS Lambda.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AWS Lambda Pricing.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Programming Model.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is API Gateway.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Lifecycle of API Request.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 Cases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89"/>
          <p:cNvPicPr preferRelativeResize="0"/>
          <p:nvPr/>
        </p:nvPicPr>
        <p:blipFill rotWithShape="1">
          <a:blip r:embed="rId3">
            <a:alphaModFix/>
          </a:blip>
          <a:srcRect b="4189" l="0" r="0" t="2089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9"/>
          <p:cNvSpPr txBox="1"/>
          <p:nvPr/>
        </p:nvSpPr>
        <p:spPr>
          <a:xfrm>
            <a:off x="4827625" y="2400150"/>
            <a:ext cx="36792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5" name="Google Shape;475;p89"/>
          <p:cNvSpPr/>
          <p:nvPr/>
        </p:nvSpPr>
        <p:spPr>
          <a:xfrm>
            <a:off x="4696450" y="2794650"/>
            <a:ext cx="2249700" cy="3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2"/>
          <p:cNvSpPr txBox="1"/>
          <p:nvPr/>
        </p:nvSpPr>
        <p:spPr>
          <a:xfrm>
            <a:off x="282100" y="789850"/>
            <a:ext cx="9309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72"/>
          <p:cNvSpPr/>
          <p:nvPr/>
        </p:nvSpPr>
        <p:spPr>
          <a:xfrm>
            <a:off x="0" y="573834"/>
            <a:ext cx="2479200" cy="30000"/>
          </a:xfrm>
          <a:prstGeom prst="rect">
            <a:avLst/>
          </a:prstGeom>
          <a:gradFill>
            <a:gsLst>
              <a:gs pos="0">
                <a:srgbClr val="24B484"/>
              </a:gs>
              <a:gs pos="100000">
                <a:srgbClr val="223D7E"/>
              </a:gs>
            </a:gsLst>
            <a:lin ang="0" scaled="0"/>
          </a:gra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72"/>
          <p:cNvSpPr txBox="1"/>
          <p:nvPr/>
        </p:nvSpPr>
        <p:spPr>
          <a:xfrm>
            <a:off x="149472" y="218379"/>
            <a:ext cx="5403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2000">
                <a:solidFill>
                  <a:srgbClr val="243D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Introduction</a:t>
            </a:r>
            <a:endParaRPr sz="2000">
              <a:solidFill>
                <a:srgbClr val="243D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56" name="Google Shape;356;p72"/>
          <p:cNvPicPr preferRelativeResize="0"/>
          <p:nvPr/>
        </p:nvPicPr>
        <p:blipFill rotWithShape="1">
          <a:blip r:embed="rId3">
            <a:alphaModFix/>
          </a:blip>
          <a:srcRect b="13798" l="30694" r="32589" t="22790"/>
          <a:stretch/>
        </p:blipFill>
        <p:spPr>
          <a:xfrm>
            <a:off x="1295200" y="691675"/>
            <a:ext cx="6553600" cy="43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3"/>
          <p:cNvSpPr txBox="1"/>
          <p:nvPr/>
        </p:nvSpPr>
        <p:spPr>
          <a:xfrm>
            <a:off x="282100" y="789850"/>
            <a:ext cx="9309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73"/>
          <p:cNvSpPr/>
          <p:nvPr/>
        </p:nvSpPr>
        <p:spPr>
          <a:xfrm>
            <a:off x="0" y="573834"/>
            <a:ext cx="2479200" cy="30000"/>
          </a:xfrm>
          <a:prstGeom prst="rect">
            <a:avLst/>
          </a:prstGeom>
          <a:gradFill>
            <a:gsLst>
              <a:gs pos="0">
                <a:srgbClr val="24B484"/>
              </a:gs>
              <a:gs pos="100000">
                <a:srgbClr val="223D7E"/>
              </a:gs>
            </a:gsLst>
            <a:lin ang="0" scaled="0"/>
          </a:gra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73"/>
          <p:cNvSpPr txBox="1"/>
          <p:nvPr/>
        </p:nvSpPr>
        <p:spPr>
          <a:xfrm>
            <a:off x="149472" y="218379"/>
            <a:ext cx="5403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2000">
                <a:solidFill>
                  <a:srgbClr val="243D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What is AWS Lambda?</a:t>
            </a:r>
            <a:endParaRPr sz="2000">
              <a:solidFill>
                <a:srgbClr val="243D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4" name="Google Shape;364;p73"/>
          <p:cNvSpPr txBox="1"/>
          <p:nvPr/>
        </p:nvSpPr>
        <p:spPr>
          <a:xfrm>
            <a:off x="120875" y="738625"/>
            <a:ext cx="8796300" cy="42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AWS lambda is a Compute Service where you can upload your code and create a Lambda Function.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AWS Lambda takes care of managing the servers that you use to run the code, you don’t worry about the O.S. Scaling, Hardware etc.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You Can use Lambda in following Ways: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Event-driven Compute Service where AWS Lambda runs your code in response to events.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Compute Service to run your code in response to HTTP requests using Amazon API Gateway or API calls made using Amazon SDKs.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74"/>
          <p:cNvPicPr preferRelativeResize="0"/>
          <p:nvPr/>
        </p:nvPicPr>
        <p:blipFill rotWithShape="1">
          <a:blip r:embed="rId3">
            <a:alphaModFix/>
          </a:blip>
          <a:srcRect b="19608" l="32716" r="19689" t="38204"/>
          <a:stretch/>
        </p:blipFill>
        <p:spPr>
          <a:xfrm>
            <a:off x="564050" y="322300"/>
            <a:ext cx="8191974" cy="44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5"/>
          <p:cNvSpPr txBox="1"/>
          <p:nvPr/>
        </p:nvSpPr>
        <p:spPr>
          <a:xfrm>
            <a:off x="282100" y="789850"/>
            <a:ext cx="9309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75"/>
          <p:cNvSpPr/>
          <p:nvPr/>
        </p:nvSpPr>
        <p:spPr>
          <a:xfrm>
            <a:off x="0" y="573834"/>
            <a:ext cx="2479200" cy="30000"/>
          </a:xfrm>
          <a:prstGeom prst="rect">
            <a:avLst/>
          </a:prstGeom>
          <a:gradFill>
            <a:gsLst>
              <a:gs pos="0">
                <a:srgbClr val="24B484"/>
              </a:gs>
              <a:gs pos="100000">
                <a:srgbClr val="223D7E"/>
              </a:gs>
            </a:gsLst>
            <a:lin ang="0" scaled="0"/>
          </a:gra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75"/>
          <p:cNvSpPr txBox="1"/>
          <p:nvPr/>
        </p:nvSpPr>
        <p:spPr>
          <a:xfrm>
            <a:off x="149472" y="218379"/>
            <a:ext cx="5403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2000">
                <a:solidFill>
                  <a:srgbClr val="243D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Lambda Priced?</a:t>
            </a:r>
            <a:endParaRPr sz="2000">
              <a:solidFill>
                <a:srgbClr val="243D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77" name="Google Shape;377;p75"/>
          <p:cNvPicPr preferRelativeResize="0"/>
          <p:nvPr/>
        </p:nvPicPr>
        <p:blipFill rotWithShape="1">
          <a:blip r:embed="rId3">
            <a:alphaModFix/>
          </a:blip>
          <a:srcRect b="9878" l="12840" r="14240" t="39066"/>
          <a:stretch/>
        </p:blipFill>
        <p:spPr>
          <a:xfrm>
            <a:off x="282100" y="691675"/>
            <a:ext cx="8514223" cy="42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6"/>
          <p:cNvSpPr txBox="1"/>
          <p:nvPr/>
        </p:nvSpPr>
        <p:spPr>
          <a:xfrm>
            <a:off x="282100" y="789850"/>
            <a:ext cx="9309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76"/>
          <p:cNvSpPr/>
          <p:nvPr/>
        </p:nvSpPr>
        <p:spPr>
          <a:xfrm>
            <a:off x="0" y="573834"/>
            <a:ext cx="2479200" cy="30000"/>
          </a:xfrm>
          <a:prstGeom prst="rect">
            <a:avLst/>
          </a:prstGeom>
          <a:gradFill>
            <a:gsLst>
              <a:gs pos="0">
                <a:srgbClr val="24B484"/>
              </a:gs>
              <a:gs pos="100000">
                <a:srgbClr val="223D7E"/>
              </a:gs>
            </a:gsLst>
            <a:lin ang="0" scaled="0"/>
          </a:gra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76"/>
          <p:cNvSpPr txBox="1"/>
          <p:nvPr/>
        </p:nvSpPr>
        <p:spPr>
          <a:xfrm>
            <a:off x="149472" y="218379"/>
            <a:ext cx="5403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2000">
                <a:solidFill>
                  <a:srgbClr val="243D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Programming</a:t>
            </a:r>
            <a:r>
              <a:rPr lang="en" sz="2000">
                <a:solidFill>
                  <a:srgbClr val="243D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Model</a:t>
            </a:r>
            <a:endParaRPr sz="2000">
              <a:solidFill>
                <a:srgbClr val="243D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5" name="Google Shape;385;p76"/>
          <p:cNvSpPr txBox="1"/>
          <p:nvPr/>
        </p:nvSpPr>
        <p:spPr>
          <a:xfrm>
            <a:off x="188025" y="778900"/>
            <a:ext cx="8756100" cy="41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en" sz="1800">
                <a:solidFill>
                  <a:srgbClr val="595959"/>
                </a:solidFill>
              </a:rPr>
              <a:t>Handler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Handler is the function which AWS Lambda calls to start execution of your lambda function.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When a Lambda function is invoked. AWS Lambda starts executing your code by calling the Lambda function.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AWS Lambda passes any event data to this handler as the first parameter.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Your handler should process the incoming event data and may invoke other functions or methods in your code.</a:t>
            </a:r>
            <a:endParaRPr sz="1800">
              <a:solidFill>
                <a:srgbClr val="595959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def handler_name(event, context):</a:t>
            </a:r>
            <a:endParaRPr sz="1800">
              <a:solidFill>
                <a:srgbClr val="595959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	return Some_Value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7"/>
          <p:cNvSpPr txBox="1"/>
          <p:nvPr/>
        </p:nvSpPr>
        <p:spPr>
          <a:xfrm>
            <a:off x="282100" y="789850"/>
            <a:ext cx="9309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77"/>
          <p:cNvSpPr/>
          <p:nvPr/>
        </p:nvSpPr>
        <p:spPr>
          <a:xfrm>
            <a:off x="0" y="573834"/>
            <a:ext cx="2479200" cy="30000"/>
          </a:xfrm>
          <a:prstGeom prst="rect">
            <a:avLst/>
          </a:prstGeom>
          <a:gradFill>
            <a:gsLst>
              <a:gs pos="0">
                <a:srgbClr val="24B484"/>
              </a:gs>
              <a:gs pos="100000">
                <a:srgbClr val="223D7E"/>
              </a:gs>
            </a:gsLst>
            <a:lin ang="0" scaled="0"/>
          </a:gra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77"/>
          <p:cNvSpPr txBox="1"/>
          <p:nvPr/>
        </p:nvSpPr>
        <p:spPr>
          <a:xfrm>
            <a:off x="149472" y="218379"/>
            <a:ext cx="5403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2000">
                <a:solidFill>
                  <a:srgbClr val="243D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Programming Model Cont..</a:t>
            </a:r>
            <a:endParaRPr sz="2000">
              <a:solidFill>
                <a:srgbClr val="243D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3" name="Google Shape;393;p77"/>
          <p:cNvSpPr txBox="1"/>
          <p:nvPr/>
        </p:nvSpPr>
        <p:spPr>
          <a:xfrm>
            <a:off x="188025" y="800100"/>
            <a:ext cx="8769600" cy="4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Event: - AWS Lambda uses this parameter to pass in event data to the handler. This parameter is usually of Python dict type.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Context: - AWS Lambda uses this parameter to provide runtime Information to your Lambda.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8"/>
          <p:cNvSpPr txBox="1"/>
          <p:nvPr/>
        </p:nvSpPr>
        <p:spPr>
          <a:xfrm>
            <a:off x="282100" y="789850"/>
            <a:ext cx="9309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78"/>
          <p:cNvSpPr/>
          <p:nvPr/>
        </p:nvSpPr>
        <p:spPr>
          <a:xfrm>
            <a:off x="0" y="573834"/>
            <a:ext cx="2479200" cy="30000"/>
          </a:xfrm>
          <a:prstGeom prst="rect">
            <a:avLst/>
          </a:prstGeom>
          <a:gradFill>
            <a:gsLst>
              <a:gs pos="0">
                <a:srgbClr val="24B484"/>
              </a:gs>
              <a:gs pos="100000">
                <a:srgbClr val="223D7E"/>
              </a:gs>
            </a:gsLst>
            <a:lin ang="0" scaled="0"/>
          </a:gradFill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78"/>
          <p:cNvSpPr txBox="1"/>
          <p:nvPr/>
        </p:nvSpPr>
        <p:spPr>
          <a:xfrm>
            <a:off x="149475" y="100475"/>
            <a:ext cx="56388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450" lIns="64450" spcFirstLastPara="1" rIns="64450" wrap="square" tIns="6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2000">
                <a:solidFill>
                  <a:srgbClr val="243D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Features &amp; when to use Lambda over EC2</a:t>
            </a:r>
            <a:endParaRPr sz="2000">
              <a:solidFill>
                <a:srgbClr val="243D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1" name="Google Shape;401;p78"/>
          <p:cNvSpPr txBox="1"/>
          <p:nvPr/>
        </p:nvSpPr>
        <p:spPr>
          <a:xfrm>
            <a:off x="149475" y="691675"/>
            <a:ext cx="8526000" cy="4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en" sz="1800">
                <a:solidFill>
                  <a:srgbClr val="595959"/>
                </a:solidFill>
              </a:rPr>
              <a:t>Features :- </a:t>
            </a:r>
            <a:endParaRPr sz="1800">
              <a:solidFill>
                <a:srgbClr val="595959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Automated version of EC2.</a:t>
            </a:r>
            <a:endParaRPr sz="1800">
              <a:solidFill>
                <a:srgbClr val="595959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No worries about the underlying Architecture.</a:t>
            </a:r>
            <a:endParaRPr sz="1800">
              <a:solidFill>
                <a:srgbClr val="595959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For executing Background Tasks.</a:t>
            </a:r>
            <a:endParaRPr sz="1800">
              <a:solidFill>
                <a:srgbClr val="595959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Depending on the workload server configuration is assigned.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 2.    When to use Lambda over EC2 :- </a:t>
            </a:r>
            <a:endParaRPr sz="1800">
              <a:solidFill>
                <a:srgbClr val="595959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Changes to Amazon S3 Bucket.</a:t>
            </a:r>
            <a:endParaRPr sz="1800">
              <a:solidFill>
                <a:srgbClr val="595959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SQS Queue.</a:t>
            </a:r>
            <a:endParaRPr sz="1800">
              <a:solidFill>
                <a:srgbClr val="595959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Updates to Amazon Dynamodb Table.</a:t>
            </a:r>
            <a:endParaRPr sz="1800">
              <a:solidFill>
                <a:srgbClr val="595959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Kinesis Stream.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